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23"/>
  </p:notesMasterIdLst>
  <p:sldIdLst>
    <p:sldId id="256" r:id="rId2"/>
    <p:sldId id="308" r:id="rId3"/>
    <p:sldId id="307" r:id="rId4"/>
    <p:sldId id="313" r:id="rId5"/>
    <p:sldId id="303" r:id="rId6"/>
    <p:sldId id="501" r:id="rId7"/>
    <p:sldId id="471" r:id="rId8"/>
    <p:sldId id="472" r:id="rId9"/>
    <p:sldId id="284" r:id="rId10"/>
    <p:sldId id="485" r:id="rId11"/>
    <p:sldId id="507" r:id="rId12"/>
    <p:sldId id="290" r:id="rId13"/>
    <p:sldId id="502" r:id="rId14"/>
    <p:sldId id="464" r:id="rId15"/>
    <p:sldId id="508" r:id="rId16"/>
    <p:sldId id="431" r:id="rId17"/>
    <p:sldId id="432" r:id="rId18"/>
    <p:sldId id="505" r:id="rId19"/>
    <p:sldId id="490" r:id="rId20"/>
    <p:sldId id="504" r:id="rId21"/>
    <p:sldId id="50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E83BE2-3888-4097-BD21-7EC7B686B71E}" v="230" dt="2025-07-23T00:22:23.1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snapToGrid="0">
      <p:cViewPr>
        <p:scale>
          <a:sx n="50" d="100"/>
          <a:sy n="50" d="100"/>
        </p:scale>
        <p:origin x="1476" y="37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7E83BE2-3888-4097-BD21-7EC7B686B71E}"/>
    <pc:docChg chg="undo redo custSel addSld delSld modSld sldOrd modMainMaster">
      <pc:chgData name="Stanford Bowman" userId="6ede3e4e1afbea80" providerId="LiveId" clId="{E7E83BE2-3888-4097-BD21-7EC7B686B71E}" dt="2025-07-23T00:23:24.449" v="1567" actId="12"/>
      <pc:docMkLst>
        <pc:docMk/>
      </pc:docMkLst>
      <pc:sldChg chg="addSp modSp mod setBg">
        <pc:chgData name="Stanford Bowman" userId="6ede3e4e1afbea80" providerId="LiveId" clId="{E7E83BE2-3888-4097-BD21-7EC7B686B71E}" dt="2025-07-22T11:38:40.055" v="113"/>
        <pc:sldMkLst>
          <pc:docMk/>
          <pc:sldMk cId="3200626889" sldId="256"/>
        </pc:sldMkLst>
        <pc:spChg chg="mod">
          <ac:chgData name="Stanford Bowman" userId="6ede3e4e1afbea80" providerId="LiveId" clId="{E7E83BE2-3888-4097-BD21-7EC7B686B71E}" dt="2025-07-22T11:36:23.485" v="105" actId="207"/>
          <ac:spMkLst>
            <pc:docMk/>
            <pc:sldMk cId="3200626889" sldId="256"/>
            <ac:spMk id="2" creationId="{213E2637-4C28-4354-AB8B-932F24596E7C}"/>
          </ac:spMkLst>
        </pc:spChg>
        <pc:spChg chg="mod">
          <ac:chgData name="Stanford Bowman" userId="6ede3e4e1afbea80" providerId="LiveId" clId="{E7E83BE2-3888-4097-BD21-7EC7B686B71E}" dt="2025-07-22T11:36:48.984" v="108" actId="207"/>
          <ac:spMkLst>
            <pc:docMk/>
            <pc:sldMk cId="3200626889" sldId="256"/>
            <ac:spMk id="3" creationId="{F5A0FAEC-80DD-4C2B-B6A3-B9CD37EB0F6D}"/>
          </ac:spMkLst>
        </pc:spChg>
        <pc:spChg chg="mod">
          <ac:chgData name="Stanford Bowman" userId="6ede3e4e1afbea80" providerId="LiveId" clId="{E7E83BE2-3888-4097-BD21-7EC7B686B71E}" dt="2025-07-22T11:33:48.426" v="86"/>
          <ac:spMkLst>
            <pc:docMk/>
            <pc:sldMk cId="3200626889" sldId="256"/>
            <ac:spMk id="5" creationId="{B0D194DB-25C8-436E-B1D6-CD9689FE1098}"/>
          </ac:spMkLst>
        </pc:spChg>
        <pc:picChg chg="add mod">
          <ac:chgData name="Stanford Bowman" userId="6ede3e4e1afbea80" providerId="LiveId" clId="{E7E83BE2-3888-4097-BD21-7EC7B686B71E}" dt="2025-07-22T11:38:40.055" v="113"/>
          <ac:picMkLst>
            <pc:docMk/>
            <pc:sldMk cId="3200626889" sldId="256"/>
            <ac:picMk id="6" creationId="{440BC301-A5EA-A076-503C-EAEAB8C2AA4B}"/>
          </ac:picMkLst>
        </pc:picChg>
      </pc:sldChg>
      <pc:sldChg chg="modSp mod modNotesTx">
        <pc:chgData name="Stanford Bowman" userId="6ede3e4e1afbea80" providerId="LiveId" clId="{E7E83BE2-3888-4097-BD21-7EC7B686B71E}" dt="2025-07-22T23:25:55.883" v="1472" actId="20577"/>
        <pc:sldMkLst>
          <pc:docMk/>
          <pc:sldMk cId="1289981395" sldId="284"/>
        </pc:sldMkLst>
        <pc:spChg chg="mod">
          <ac:chgData name="Stanford Bowman" userId="6ede3e4e1afbea80" providerId="LiveId" clId="{E7E83BE2-3888-4097-BD21-7EC7B686B71E}" dt="2025-07-22T20:17:17.354" v="877" actId="207"/>
          <ac:spMkLst>
            <pc:docMk/>
            <pc:sldMk cId="1289981395" sldId="284"/>
            <ac:spMk id="4" creationId="{6B23B896-0450-1478-E8C2-3F855299224E}"/>
          </ac:spMkLst>
        </pc:spChg>
        <pc:spChg chg="mod">
          <ac:chgData name="Stanford Bowman" userId="6ede3e4e1afbea80" providerId="LiveId" clId="{E7E83BE2-3888-4097-BD21-7EC7B686B71E}" dt="2025-07-21T22:03:19.995" v="12" actId="27636"/>
          <ac:spMkLst>
            <pc:docMk/>
            <pc:sldMk cId="1289981395" sldId="284"/>
            <ac:spMk id="13" creationId="{7922DA03-4AA7-4C33-BB3C-C9CE1EAEBC7F}"/>
          </ac:spMkLst>
        </pc:spChg>
        <pc:picChg chg="mod">
          <ac:chgData name="Stanford Bowman" userId="6ede3e4e1afbea80" providerId="LiveId" clId="{E7E83BE2-3888-4097-BD21-7EC7B686B71E}" dt="2025-07-22T20:02:17.291" v="808"/>
          <ac:picMkLst>
            <pc:docMk/>
            <pc:sldMk cId="1289981395" sldId="284"/>
            <ac:picMk id="3" creationId="{0484BDB3-6C9D-4A4C-8FBA-E7A45DA6B6ED}"/>
          </ac:picMkLst>
        </pc:picChg>
        <pc:cxnChg chg="mod">
          <ac:chgData name="Stanford Bowman" userId="6ede3e4e1afbea80" providerId="LiveId" clId="{E7E83BE2-3888-4097-BD21-7EC7B686B71E}" dt="2025-07-22T20:00:27.098" v="803" actId="1038"/>
          <ac:cxnSpMkLst>
            <pc:docMk/>
            <pc:sldMk cId="1289981395" sldId="284"/>
            <ac:cxnSpMk id="7" creationId="{6FA6480E-F333-D81F-ACE2-B77DBA84DB04}"/>
          </ac:cxnSpMkLst>
        </pc:cxnChg>
      </pc:sldChg>
      <pc:sldChg chg="modSp mod modNotesTx">
        <pc:chgData name="Stanford Bowman" userId="6ede3e4e1afbea80" providerId="LiveId" clId="{E7E83BE2-3888-4097-BD21-7EC7B686B71E}" dt="2025-07-22T23:29:01.972" v="1537" actId="20577"/>
        <pc:sldMkLst>
          <pc:docMk/>
          <pc:sldMk cId="302755266" sldId="290"/>
        </pc:sldMkLst>
        <pc:spChg chg="mod">
          <ac:chgData name="Stanford Bowman" userId="6ede3e4e1afbea80" providerId="LiveId" clId="{E7E83BE2-3888-4097-BD21-7EC7B686B71E}" dt="2025-07-22T20:12:52.738" v="869" actId="404"/>
          <ac:spMkLst>
            <pc:docMk/>
            <pc:sldMk cId="302755266" sldId="290"/>
            <ac:spMk id="3" creationId="{BD90AFB3-CDB8-ABB3-27B0-DD2B8D724A92}"/>
          </ac:spMkLst>
        </pc:spChg>
        <pc:spChg chg="mod">
          <ac:chgData name="Stanford Bowman" userId="6ede3e4e1afbea80" providerId="LiveId" clId="{E7E83BE2-3888-4097-BD21-7EC7B686B71E}" dt="2025-07-22T20:12:25.841" v="865" actId="403"/>
          <ac:spMkLst>
            <pc:docMk/>
            <pc:sldMk cId="302755266" sldId="290"/>
            <ac:spMk id="4" creationId="{6B23B896-0450-1478-E8C2-3F855299224E}"/>
          </ac:spMkLst>
        </pc:spChg>
        <pc:spChg chg="mod">
          <ac:chgData name="Stanford Bowman" userId="6ede3e4e1afbea80" providerId="LiveId" clId="{E7E83BE2-3888-4097-BD21-7EC7B686B71E}" dt="2025-07-22T20:27:59.340" v="966"/>
          <ac:spMkLst>
            <pc:docMk/>
            <pc:sldMk cId="302755266" sldId="290"/>
            <ac:spMk id="5" creationId="{30C654AB-A098-10F8-E65C-363BA0977DBC}"/>
          </ac:spMkLst>
        </pc:spChg>
        <pc:spChg chg="mod">
          <ac:chgData name="Stanford Bowman" userId="6ede3e4e1afbea80" providerId="LiveId" clId="{E7E83BE2-3888-4097-BD21-7EC7B686B71E}" dt="2025-07-21T22:03:19.999" v="13" actId="27636"/>
          <ac:spMkLst>
            <pc:docMk/>
            <pc:sldMk cId="302755266" sldId="290"/>
            <ac:spMk id="6" creationId="{A0671547-CD94-CEC5-CC74-8CEDAB88583F}"/>
          </ac:spMkLst>
        </pc:spChg>
        <pc:picChg chg="mod">
          <ac:chgData name="Stanford Bowman" userId="6ede3e4e1afbea80" providerId="LiveId" clId="{E7E83BE2-3888-4097-BD21-7EC7B686B71E}" dt="2025-07-22T20:18:37.543" v="885" actId="208"/>
          <ac:picMkLst>
            <pc:docMk/>
            <pc:sldMk cId="302755266" sldId="290"/>
            <ac:picMk id="7" creationId="{BB05C875-0B86-4F58-8A94-C946EF7C25B1}"/>
          </ac:picMkLst>
        </pc:picChg>
      </pc:sldChg>
      <pc:sldChg chg="addSp modSp mod modNotesTx">
        <pc:chgData name="Stanford Bowman" userId="6ede3e4e1afbea80" providerId="LiveId" clId="{E7E83BE2-3888-4097-BD21-7EC7B686B71E}" dt="2025-07-22T23:23:07.183" v="1315" actId="6549"/>
        <pc:sldMkLst>
          <pc:docMk/>
          <pc:sldMk cId="3159288639" sldId="303"/>
        </pc:sldMkLst>
        <pc:spChg chg="add mod">
          <ac:chgData name="Stanford Bowman" userId="6ede3e4e1afbea80" providerId="LiveId" clId="{E7E83BE2-3888-4097-BD21-7EC7B686B71E}" dt="2025-07-22T19:18:08.294" v="568" actId="164"/>
          <ac:spMkLst>
            <pc:docMk/>
            <pc:sldMk cId="3159288639" sldId="303"/>
            <ac:spMk id="3" creationId="{7BF18645-651F-EC2E-EB2D-082BBA403011}"/>
          </ac:spMkLst>
        </pc:spChg>
        <pc:spChg chg="add mod">
          <ac:chgData name="Stanford Bowman" userId="6ede3e4e1afbea80" providerId="LiveId" clId="{E7E83BE2-3888-4097-BD21-7EC7B686B71E}" dt="2025-07-22T19:18:08.294" v="568" actId="164"/>
          <ac:spMkLst>
            <pc:docMk/>
            <pc:sldMk cId="3159288639" sldId="303"/>
            <ac:spMk id="7" creationId="{1744606F-8131-B5CB-57CB-7E1FBE02581B}"/>
          </ac:spMkLst>
        </pc:spChg>
        <pc:spChg chg="mod">
          <ac:chgData name="Stanford Bowman" userId="6ede3e4e1afbea80" providerId="LiveId" clId="{E7E83BE2-3888-4097-BD21-7EC7B686B71E}" dt="2025-07-21T22:03:19.957" v="8" actId="27636"/>
          <ac:spMkLst>
            <pc:docMk/>
            <pc:sldMk cId="3159288639" sldId="303"/>
            <ac:spMk id="9" creationId="{D7FC8CD1-408E-4146-94C5-2737697D80BE}"/>
          </ac:spMkLst>
        </pc:spChg>
        <pc:spChg chg="add mod">
          <ac:chgData name="Stanford Bowman" userId="6ede3e4e1afbea80" providerId="LiveId" clId="{E7E83BE2-3888-4097-BD21-7EC7B686B71E}" dt="2025-07-22T19:18:25.222" v="601" actId="1038"/>
          <ac:spMkLst>
            <pc:docMk/>
            <pc:sldMk cId="3159288639" sldId="303"/>
            <ac:spMk id="14" creationId="{4896514E-C331-A208-C7C5-78FFF3AE11B9}"/>
          </ac:spMkLst>
        </pc:spChg>
        <pc:grpChg chg="add mod">
          <ac:chgData name="Stanford Bowman" userId="6ede3e4e1afbea80" providerId="LiveId" clId="{E7E83BE2-3888-4097-BD21-7EC7B686B71E}" dt="2025-07-22T19:18:25.222" v="601" actId="1038"/>
          <ac:grpSpMkLst>
            <pc:docMk/>
            <pc:sldMk cId="3159288639" sldId="303"/>
            <ac:grpSpMk id="15" creationId="{D99369DF-F9BC-5B30-7EC7-36290EE657FB}"/>
          </ac:grpSpMkLst>
        </pc:grpChg>
        <pc:graphicFrameChg chg="mod modGraphic">
          <ac:chgData name="Stanford Bowman" userId="6ede3e4e1afbea80" providerId="LiveId" clId="{E7E83BE2-3888-4097-BD21-7EC7B686B71E}" dt="2025-07-22T19:15:54.549" v="557" actId="1035"/>
          <ac:graphicFrameMkLst>
            <pc:docMk/>
            <pc:sldMk cId="3159288639" sldId="303"/>
            <ac:graphicFrameMk id="11" creationId="{503F7713-8E67-1421-2A8A-400A0F3D2CE1}"/>
          </ac:graphicFrameMkLst>
        </pc:graphicFrameChg>
        <pc:picChg chg="mod">
          <ac:chgData name="Stanford Bowman" userId="6ede3e4e1afbea80" providerId="LiveId" clId="{E7E83BE2-3888-4097-BD21-7EC7B686B71E}" dt="2025-07-22T19:14:54.052" v="531" actId="14100"/>
          <ac:picMkLst>
            <pc:docMk/>
            <pc:sldMk cId="3159288639" sldId="303"/>
            <ac:picMk id="4" creationId="{18368B51-9334-4DE2-8E9A-FE7E72E566DC}"/>
          </ac:picMkLst>
        </pc:picChg>
      </pc:sldChg>
      <pc:sldChg chg="modSp mod modNotesTx">
        <pc:chgData name="Stanford Bowman" userId="6ede3e4e1afbea80" providerId="LiveId" clId="{E7E83BE2-3888-4097-BD21-7EC7B686B71E}" dt="2025-07-23T00:23:24.449" v="1567" actId="12"/>
        <pc:sldMkLst>
          <pc:docMk/>
          <pc:sldMk cId="1613598062" sldId="307"/>
        </pc:sldMkLst>
        <pc:spChg chg="mod">
          <ac:chgData name="Stanford Bowman" userId="6ede3e4e1afbea80" providerId="LiveId" clId="{E7E83BE2-3888-4097-BD21-7EC7B686B71E}" dt="2025-07-23T00:23:24.449" v="1567" actId="12"/>
          <ac:spMkLst>
            <pc:docMk/>
            <pc:sldMk cId="1613598062" sldId="307"/>
            <ac:spMk id="4" creationId="{65DE74E9-AA78-46C1-845A-0B72FA8AF35E}"/>
          </ac:spMkLst>
        </pc:spChg>
        <pc:spChg chg="mod">
          <ac:chgData name="Stanford Bowman" userId="6ede3e4e1afbea80" providerId="LiveId" clId="{E7E83BE2-3888-4097-BD21-7EC7B686B71E}" dt="2025-07-22T11:55:47.497" v="196" actId="255"/>
          <ac:spMkLst>
            <pc:docMk/>
            <pc:sldMk cId="1613598062" sldId="307"/>
            <ac:spMk id="11" creationId="{4C482057-5E68-4F5C-A743-EEEFF37166C5}"/>
          </ac:spMkLst>
        </pc:spChg>
        <pc:spChg chg="mod">
          <ac:chgData name="Stanford Bowman" userId="6ede3e4e1afbea80" providerId="LiveId" clId="{E7E83BE2-3888-4097-BD21-7EC7B686B71E}" dt="2025-07-21T22:03:19.935" v="6" actId="27636"/>
          <ac:spMkLst>
            <pc:docMk/>
            <pc:sldMk cId="1613598062" sldId="307"/>
            <ac:spMk id="19" creationId="{1F41264E-6AAC-4CF5-A1AE-FA355D1BB31F}"/>
          </ac:spMkLst>
        </pc:spChg>
        <pc:picChg chg="mod modCrop">
          <ac:chgData name="Stanford Bowman" userId="6ede3e4e1afbea80" providerId="LiveId" clId="{E7E83BE2-3888-4097-BD21-7EC7B686B71E}" dt="2025-07-23T00:22:56.321" v="1566" actId="208"/>
          <ac:picMkLst>
            <pc:docMk/>
            <pc:sldMk cId="1613598062" sldId="307"/>
            <ac:picMk id="6" creationId="{A8291800-76D4-49B1-A697-956DB55ABD0B}"/>
          </ac:picMkLst>
        </pc:picChg>
        <pc:cxnChg chg="mod">
          <ac:chgData name="Stanford Bowman" userId="6ede3e4e1afbea80" providerId="LiveId" clId="{E7E83BE2-3888-4097-BD21-7EC7B686B71E}" dt="2025-07-22T11:56:54.898" v="278" actId="14100"/>
          <ac:cxnSpMkLst>
            <pc:docMk/>
            <pc:sldMk cId="1613598062" sldId="307"/>
            <ac:cxnSpMk id="12" creationId="{F9568A4E-52BF-4D84-A25F-3C383854E74D}"/>
          </ac:cxnSpMkLst>
        </pc:cxnChg>
        <pc:cxnChg chg="mod">
          <ac:chgData name="Stanford Bowman" userId="6ede3e4e1afbea80" providerId="LiveId" clId="{E7E83BE2-3888-4097-BD21-7EC7B686B71E}" dt="2025-07-22T11:56:54.898" v="278" actId="14100"/>
          <ac:cxnSpMkLst>
            <pc:docMk/>
            <pc:sldMk cId="1613598062" sldId="307"/>
            <ac:cxnSpMk id="13" creationId="{ECC9125B-1E68-40D0-BE55-9DFB948E8AA5}"/>
          </ac:cxnSpMkLst>
        </pc:cxnChg>
        <pc:cxnChg chg="mod">
          <ac:chgData name="Stanford Bowman" userId="6ede3e4e1afbea80" providerId="LiveId" clId="{E7E83BE2-3888-4097-BD21-7EC7B686B71E}" dt="2025-07-22T11:56:54.898" v="278" actId="14100"/>
          <ac:cxnSpMkLst>
            <pc:docMk/>
            <pc:sldMk cId="1613598062" sldId="307"/>
            <ac:cxnSpMk id="15" creationId="{137E650C-2946-4F77-9C12-012B1900A21D}"/>
          </ac:cxnSpMkLst>
        </pc:cxnChg>
      </pc:sldChg>
      <pc:sldChg chg="modSp mod modNotesTx">
        <pc:chgData name="Stanford Bowman" userId="6ede3e4e1afbea80" providerId="LiveId" clId="{E7E83BE2-3888-4097-BD21-7EC7B686B71E}" dt="2025-07-22T11:48:19.120" v="132" actId="6549"/>
        <pc:sldMkLst>
          <pc:docMk/>
          <pc:sldMk cId="365334912" sldId="308"/>
        </pc:sldMkLst>
        <pc:spChg chg="mod">
          <ac:chgData name="Stanford Bowman" userId="6ede3e4e1afbea80" providerId="LiveId" clId="{E7E83BE2-3888-4097-BD21-7EC7B686B71E}" dt="2025-07-22T11:44:04.269" v="129" actId="27636"/>
          <ac:spMkLst>
            <pc:docMk/>
            <pc:sldMk cId="365334912" sldId="308"/>
            <ac:spMk id="4" creationId="{B0881FA9-F3B0-4912-B0E1-352094195C30}"/>
          </ac:spMkLst>
        </pc:spChg>
        <pc:spChg chg="mod">
          <ac:chgData name="Stanford Bowman" userId="6ede3e4e1afbea80" providerId="LiveId" clId="{E7E83BE2-3888-4097-BD21-7EC7B686B71E}" dt="2025-07-21T22:03:19.870" v="5" actId="27636"/>
          <ac:spMkLst>
            <pc:docMk/>
            <pc:sldMk cId="365334912" sldId="308"/>
            <ac:spMk id="10" creationId="{A8C7C3A0-5E78-49C8-B8D4-F3DF62B2BC93}"/>
          </ac:spMkLst>
        </pc:spChg>
        <pc:picChg chg="mod modCrop">
          <ac:chgData name="Stanford Bowman" userId="6ede3e4e1afbea80" providerId="LiveId" clId="{E7E83BE2-3888-4097-BD21-7EC7B686B71E}" dt="2025-07-22T11:40:27.060" v="117" actId="18131"/>
          <ac:picMkLst>
            <pc:docMk/>
            <pc:sldMk cId="365334912" sldId="308"/>
            <ac:picMk id="5" creationId="{0A13A8C1-8113-43FA-AADF-5344FFB5E508}"/>
          </ac:picMkLst>
        </pc:picChg>
      </pc:sldChg>
      <pc:sldChg chg="addSp modSp mod modNotesTx">
        <pc:chgData name="Stanford Bowman" userId="6ede3e4e1afbea80" providerId="LiveId" clId="{E7E83BE2-3888-4097-BD21-7EC7B686B71E}" dt="2025-07-22T23:20:15.586" v="1276" actId="20577"/>
        <pc:sldMkLst>
          <pc:docMk/>
          <pc:sldMk cId="2270028676" sldId="313"/>
        </pc:sldMkLst>
        <pc:spChg chg="mod">
          <ac:chgData name="Stanford Bowman" userId="6ede3e4e1afbea80" providerId="LiveId" clId="{E7E83BE2-3888-4097-BD21-7EC7B686B71E}" dt="2025-07-22T18:56:09.363" v="335"/>
          <ac:spMkLst>
            <pc:docMk/>
            <pc:sldMk cId="2270028676" sldId="313"/>
            <ac:spMk id="2" creationId="{80F287FE-1EFA-4C15-BFDD-1EE3F2D37BF1}"/>
          </ac:spMkLst>
        </pc:spChg>
        <pc:spChg chg="add mod">
          <ac:chgData name="Stanford Bowman" userId="6ede3e4e1afbea80" providerId="LiveId" clId="{E7E83BE2-3888-4097-BD21-7EC7B686B71E}" dt="2025-07-22T18:52:10.123" v="312"/>
          <ac:spMkLst>
            <pc:docMk/>
            <pc:sldMk cId="2270028676" sldId="313"/>
            <ac:spMk id="4" creationId="{0E78DE3F-5783-A973-9D08-5698453BDECE}"/>
          </ac:spMkLst>
        </pc:spChg>
        <pc:spChg chg="mod">
          <ac:chgData name="Stanford Bowman" userId="6ede3e4e1afbea80" providerId="LiveId" clId="{E7E83BE2-3888-4097-BD21-7EC7B686B71E}" dt="2025-07-22T18:56:52.001" v="365" actId="20577"/>
          <ac:spMkLst>
            <pc:docMk/>
            <pc:sldMk cId="2270028676" sldId="313"/>
            <ac:spMk id="5" creationId="{38DE476D-C50D-3BF0-F71F-176CC71DA0B9}"/>
          </ac:spMkLst>
        </pc:spChg>
        <pc:spChg chg="mod">
          <ac:chgData name="Stanford Bowman" userId="6ede3e4e1afbea80" providerId="LiveId" clId="{E7E83BE2-3888-4097-BD21-7EC7B686B71E}" dt="2025-07-21T22:03:19.947" v="7" actId="27636"/>
          <ac:spMkLst>
            <pc:docMk/>
            <pc:sldMk cId="2270028676" sldId="313"/>
            <ac:spMk id="16" creationId="{EB5E3721-9101-4978-9D7C-0498B6F49D18}"/>
          </ac:spMkLst>
        </pc:spChg>
        <pc:spChg chg="mod">
          <ac:chgData name="Stanford Bowman" userId="6ede3e4e1afbea80" providerId="LiveId" clId="{E7E83BE2-3888-4097-BD21-7EC7B686B71E}" dt="2025-07-22T18:56:02.091" v="334" actId="21"/>
          <ac:spMkLst>
            <pc:docMk/>
            <pc:sldMk cId="2270028676" sldId="313"/>
            <ac:spMk id="22" creationId="{3B941D59-0812-4FA5-ACD2-C6292795C75E}"/>
          </ac:spMkLst>
        </pc:spChg>
        <pc:graphicFrameChg chg="add mod">
          <ac:chgData name="Stanford Bowman" userId="6ede3e4e1afbea80" providerId="LiveId" clId="{E7E83BE2-3888-4097-BD21-7EC7B686B71E}" dt="2025-07-22T18:50:19.752" v="311"/>
          <ac:graphicFrameMkLst>
            <pc:docMk/>
            <pc:sldMk cId="2270028676" sldId="313"/>
            <ac:graphicFrameMk id="3" creationId="{E330BD10-18A3-A886-3913-6A21F44F3993}"/>
          </ac:graphicFrameMkLst>
        </pc:graphicFrameChg>
        <pc:picChg chg="mod modCrop">
          <ac:chgData name="Stanford Bowman" userId="6ede3e4e1afbea80" providerId="LiveId" clId="{E7E83BE2-3888-4097-BD21-7EC7B686B71E}" dt="2025-07-22T18:56:21.172" v="360" actId="1035"/>
          <ac:picMkLst>
            <pc:docMk/>
            <pc:sldMk cId="2270028676" sldId="313"/>
            <ac:picMk id="7" creationId="{516488E3-8A34-467C-A089-EC12C29797CB}"/>
          </ac:picMkLst>
        </pc:picChg>
      </pc:sldChg>
      <pc:sldChg chg="modSp mod modNotes modNotesTx">
        <pc:chgData name="Stanford Bowman" userId="6ede3e4e1afbea80" providerId="LiveId" clId="{E7E83BE2-3888-4097-BD21-7EC7B686B71E}" dt="2025-07-22T23:32:35.236" v="1563" actId="20577"/>
        <pc:sldMkLst>
          <pc:docMk/>
          <pc:sldMk cId="1145517130" sldId="431"/>
        </pc:sldMkLst>
        <pc:spChg chg="mod">
          <ac:chgData name="Stanford Bowman" userId="6ede3e4e1afbea80" providerId="LiveId" clId="{E7E83BE2-3888-4097-BD21-7EC7B686B71E}" dt="2025-07-21T22:03:20.043" v="17" actId="27636"/>
          <ac:spMkLst>
            <pc:docMk/>
            <pc:sldMk cId="1145517130" sldId="431"/>
            <ac:spMk id="5" creationId="{85E16FA0-9C9C-EC07-7D05-796CDC145CC7}"/>
          </ac:spMkLst>
        </pc:spChg>
        <pc:spChg chg="mod">
          <ac:chgData name="Stanford Bowman" userId="6ede3e4e1afbea80" providerId="LiveId" clId="{E7E83BE2-3888-4097-BD21-7EC7B686B71E}" dt="2025-07-22T20:44:01.331" v="1015" actId="14100"/>
          <ac:spMkLst>
            <pc:docMk/>
            <pc:sldMk cId="1145517130" sldId="431"/>
            <ac:spMk id="13" creationId="{DF1798DA-85BF-4B85-9AA5-90A5B114962F}"/>
          </ac:spMkLst>
        </pc:spChg>
        <pc:spChg chg="mod">
          <ac:chgData name="Stanford Bowman" userId="6ede3e4e1afbea80" providerId="LiveId" clId="{E7E83BE2-3888-4097-BD21-7EC7B686B71E}" dt="2025-07-22T20:43:44.821" v="1013"/>
          <ac:spMkLst>
            <pc:docMk/>
            <pc:sldMk cId="1145517130" sldId="431"/>
            <ac:spMk id="15" creationId="{6FFF0688-A52B-44BD-8722-3FFA1DCF8CB1}"/>
          </ac:spMkLst>
        </pc:spChg>
      </pc:sldChg>
      <pc:sldChg chg="addSp modSp mod modNotes modNotesTx">
        <pc:chgData name="Stanford Bowman" userId="6ede3e4e1afbea80" providerId="LiveId" clId="{E7E83BE2-3888-4097-BD21-7EC7B686B71E}" dt="2025-07-22T23:05:17.363" v="1122" actId="15"/>
        <pc:sldMkLst>
          <pc:docMk/>
          <pc:sldMk cId="0" sldId="432"/>
        </pc:sldMkLst>
        <pc:spChg chg="mod">
          <ac:chgData name="Stanford Bowman" userId="6ede3e4e1afbea80" providerId="LiveId" clId="{E7E83BE2-3888-4097-BD21-7EC7B686B71E}" dt="2025-07-22T22:54:10.275" v="1046" actId="207"/>
          <ac:spMkLst>
            <pc:docMk/>
            <pc:sldMk cId="0" sldId="432"/>
            <ac:spMk id="2" creationId="{EC950801-FEB9-9FC7-93D0-E4F8D6AE0C64}"/>
          </ac:spMkLst>
        </pc:spChg>
        <pc:spChg chg="mod">
          <ac:chgData name="Stanford Bowman" userId="6ede3e4e1afbea80" providerId="LiveId" clId="{E7E83BE2-3888-4097-BD21-7EC7B686B71E}" dt="2025-07-22T22:51:10.650" v="1018"/>
          <ac:spMkLst>
            <pc:docMk/>
            <pc:sldMk cId="0" sldId="432"/>
            <ac:spMk id="4" creationId="{9EB30079-520E-93E2-58D0-F0513139987E}"/>
          </ac:spMkLst>
        </pc:spChg>
        <pc:spChg chg="mod">
          <ac:chgData name="Stanford Bowman" userId="6ede3e4e1afbea80" providerId="LiveId" clId="{E7E83BE2-3888-4097-BD21-7EC7B686B71E}" dt="2025-07-22T22:59:04.872" v="1057" actId="1036"/>
          <ac:spMkLst>
            <pc:docMk/>
            <pc:sldMk cId="0" sldId="432"/>
            <ac:spMk id="6" creationId="{82C01810-1B81-4DB7-803B-568937633E50}"/>
          </ac:spMkLst>
        </pc:spChg>
        <pc:spChg chg="mod">
          <ac:chgData name="Stanford Bowman" userId="6ede3e4e1afbea80" providerId="LiveId" clId="{E7E83BE2-3888-4097-BD21-7EC7B686B71E}" dt="2025-07-22T22:59:04.872" v="1057" actId="1036"/>
          <ac:spMkLst>
            <pc:docMk/>
            <pc:sldMk cId="0" sldId="432"/>
            <ac:spMk id="12" creationId="{3E001B44-E7BD-77BC-9425-71DDB2C4470E}"/>
          </ac:spMkLst>
        </pc:spChg>
        <pc:spChg chg="mod">
          <ac:chgData name="Stanford Bowman" userId="6ede3e4e1afbea80" providerId="LiveId" clId="{E7E83BE2-3888-4097-BD21-7EC7B686B71E}" dt="2025-07-22T22:53:13.040" v="1038" actId="1076"/>
          <ac:spMkLst>
            <pc:docMk/>
            <pc:sldMk cId="0" sldId="432"/>
            <ac:spMk id="15" creationId="{B378EF2D-0FE3-87DA-93CB-0D4FF316A144}"/>
          </ac:spMkLst>
        </pc:spChg>
        <pc:cxnChg chg="add mod">
          <ac:chgData name="Stanford Bowman" userId="6ede3e4e1afbea80" providerId="LiveId" clId="{E7E83BE2-3888-4097-BD21-7EC7B686B71E}" dt="2025-07-22T22:54:04.509" v="1045" actId="1076"/>
          <ac:cxnSpMkLst>
            <pc:docMk/>
            <pc:sldMk cId="0" sldId="432"/>
            <ac:cxnSpMk id="3" creationId="{B5AE1718-4DAC-65C0-C398-2683D1E05936}"/>
          </ac:cxnSpMkLst>
        </pc:cxnChg>
        <pc:cxnChg chg="mod">
          <ac:chgData name="Stanford Bowman" userId="6ede3e4e1afbea80" providerId="LiveId" clId="{E7E83BE2-3888-4097-BD21-7EC7B686B71E}" dt="2025-07-22T22:59:12.473" v="1062" actId="1035"/>
          <ac:cxnSpMkLst>
            <pc:docMk/>
            <pc:sldMk cId="0" sldId="432"/>
            <ac:cxnSpMk id="16" creationId="{1AD39959-06BC-4F3E-A453-9952A0678947}"/>
          </ac:cxnSpMkLst>
        </pc:cxnChg>
      </pc:sldChg>
      <pc:sldChg chg="modSp mod modNotesTx">
        <pc:chgData name="Stanford Bowman" userId="6ede3e4e1afbea80" providerId="LiveId" clId="{E7E83BE2-3888-4097-BD21-7EC7B686B71E}" dt="2025-07-22T23:31:32.094" v="1538" actId="20577"/>
        <pc:sldMkLst>
          <pc:docMk/>
          <pc:sldMk cId="2204509585" sldId="464"/>
        </pc:sldMkLst>
        <pc:spChg chg="mod">
          <ac:chgData name="Stanford Bowman" userId="6ede3e4e1afbea80" providerId="LiveId" clId="{E7E83BE2-3888-4097-BD21-7EC7B686B71E}" dt="2025-07-21T22:03:20.013" v="15" actId="27636"/>
          <ac:spMkLst>
            <pc:docMk/>
            <pc:sldMk cId="2204509585" sldId="464"/>
            <ac:spMk id="3" creationId="{7E0D9D10-E826-1EE8-FDDF-C71FE6C1CC2D}"/>
          </ac:spMkLst>
        </pc:spChg>
        <pc:spChg chg="mod">
          <ac:chgData name="Stanford Bowman" userId="6ede3e4e1afbea80" providerId="LiveId" clId="{E7E83BE2-3888-4097-BD21-7EC7B686B71E}" dt="2025-07-22T20:33:08.489" v="974" actId="14100"/>
          <ac:spMkLst>
            <pc:docMk/>
            <pc:sldMk cId="2204509585" sldId="464"/>
            <ac:spMk id="9" creationId="{F50B0E01-39A1-6C4C-6CB7-107DC9AB70B3}"/>
          </ac:spMkLst>
        </pc:spChg>
        <pc:spChg chg="mod">
          <ac:chgData name="Stanford Bowman" userId="6ede3e4e1afbea80" providerId="LiveId" clId="{E7E83BE2-3888-4097-BD21-7EC7B686B71E}" dt="2025-07-22T20:34:12.442" v="981"/>
          <ac:spMkLst>
            <pc:docMk/>
            <pc:sldMk cId="2204509585" sldId="464"/>
            <ac:spMk id="25" creationId="{CD653B91-CA79-309E-20E9-1E82F3788D15}"/>
          </ac:spMkLst>
        </pc:spChg>
      </pc:sldChg>
      <pc:sldChg chg="modSp mod modNotesTx">
        <pc:chgData name="Stanford Bowman" userId="6ede3e4e1afbea80" providerId="LiveId" clId="{E7E83BE2-3888-4097-BD21-7EC7B686B71E}" dt="2025-07-22T23:24:43.415" v="1389" actId="20577"/>
        <pc:sldMkLst>
          <pc:docMk/>
          <pc:sldMk cId="2054530254" sldId="471"/>
        </pc:sldMkLst>
        <pc:spChg chg="mod">
          <ac:chgData name="Stanford Bowman" userId="6ede3e4e1afbea80" providerId="LiveId" clId="{E7E83BE2-3888-4097-BD21-7EC7B686B71E}" dt="2025-07-21T22:03:19.969" v="9" actId="27636"/>
          <ac:spMkLst>
            <pc:docMk/>
            <pc:sldMk cId="2054530254" sldId="471"/>
            <ac:spMk id="24" creationId="{5772E13B-5B02-4A65-A227-1CFFB5014C1D}"/>
          </ac:spMkLst>
        </pc:spChg>
        <pc:graphicFrameChg chg="mod modGraphic">
          <ac:chgData name="Stanford Bowman" userId="6ede3e4e1afbea80" providerId="LiveId" clId="{E7E83BE2-3888-4097-BD21-7EC7B686B71E}" dt="2025-07-22T19:50:09.348" v="721" actId="113"/>
          <ac:graphicFrameMkLst>
            <pc:docMk/>
            <pc:sldMk cId="2054530254" sldId="471"/>
            <ac:graphicFrameMk id="11" creationId="{503F7713-8E67-1421-2A8A-400A0F3D2CE1}"/>
          </ac:graphicFrameMkLst>
        </pc:graphicFrameChg>
        <pc:picChg chg="mod">
          <ac:chgData name="Stanford Bowman" userId="6ede3e4e1afbea80" providerId="LiveId" clId="{E7E83BE2-3888-4097-BD21-7EC7B686B71E}" dt="2025-07-22T19:51:41.039" v="729" actId="208"/>
          <ac:picMkLst>
            <pc:docMk/>
            <pc:sldMk cId="2054530254" sldId="471"/>
            <ac:picMk id="4" creationId="{F1159D22-BDE8-450F-B006-0E99931EDD73}"/>
          </ac:picMkLst>
        </pc:picChg>
      </pc:sldChg>
      <pc:sldChg chg="modSp mod modNotesTx">
        <pc:chgData name="Stanford Bowman" userId="6ede3e4e1afbea80" providerId="LiveId" clId="{E7E83BE2-3888-4097-BD21-7EC7B686B71E}" dt="2025-07-22T23:25:34.491" v="1434" actId="20577"/>
        <pc:sldMkLst>
          <pc:docMk/>
          <pc:sldMk cId="1644004683" sldId="472"/>
        </pc:sldMkLst>
        <pc:spChg chg="mod">
          <ac:chgData name="Stanford Bowman" userId="6ede3e4e1afbea80" providerId="LiveId" clId="{E7E83BE2-3888-4097-BD21-7EC7B686B71E}" dt="2025-07-21T22:03:19.986" v="11" actId="27636"/>
          <ac:spMkLst>
            <pc:docMk/>
            <pc:sldMk cId="1644004683" sldId="472"/>
            <ac:spMk id="9" creationId="{D7FC8CD1-408E-4146-94C5-2737697D80BE}"/>
          </ac:spMkLst>
        </pc:spChg>
        <pc:graphicFrameChg chg="mod modGraphic">
          <ac:chgData name="Stanford Bowman" userId="6ede3e4e1afbea80" providerId="LiveId" clId="{E7E83BE2-3888-4097-BD21-7EC7B686B71E}" dt="2025-07-22T19:54:31.307" v="737" actId="207"/>
          <ac:graphicFrameMkLst>
            <pc:docMk/>
            <pc:sldMk cId="1644004683" sldId="472"/>
            <ac:graphicFrameMk id="11" creationId="{503F7713-8E67-1421-2A8A-400A0F3D2CE1}"/>
          </ac:graphicFrameMkLst>
        </pc:graphicFrameChg>
        <pc:picChg chg="mod">
          <ac:chgData name="Stanford Bowman" userId="6ede3e4e1afbea80" providerId="LiveId" clId="{E7E83BE2-3888-4097-BD21-7EC7B686B71E}" dt="2025-07-22T19:57:38.026" v="747" actId="14100"/>
          <ac:picMkLst>
            <pc:docMk/>
            <pc:sldMk cId="1644004683" sldId="472"/>
            <ac:picMk id="15" creationId="{6E90A537-F0CD-4961-B65D-4CC417ED85CB}"/>
          </ac:picMkLst>
        </pc:picChg>
      </pc:sldChg>
      <pc:sldChg chg="delSp modSp mod modNotesTx">
        <pc:chgData name="Stanford Bowman" userId="6ede3e4e1afbea80" providerId="LiveId" clId="{E7E83BE2-3888-4097-BD21-7EC7B686B71E}" dt="2025-07-22T23:27:09.505" v="1498" actId="20577"/>
        <pc:sldMkLst>
          <pc:docMk/>
          <pc:sldMk cId="3763552399" sldId="485"/>
        </pc:sldMkLst>
        <pc:spChg chg="mod">
          <ac:chgData name="Stanford Bowman" userId="6ede3e4e1afbea80" providerId="LiveId" clId="{E7E83BE2-3888-4097-BD21-7EC7B686B71E}" dt="2025-07-22T20:06:00.965" v="833" actId="208"/>
          <ac:spMkLst>
            <pc:docMk/>
            <pc:sldMk cId="3763552399" sldId="485"/>
            <ac:spMk id="9" creationId="{D7FC8CD1-408E-4146-94C5-2737697D80BE}"/>
          </ac:spMkLst>
        </pc:spChg>
        <pc:graphicFrameChg chg="mod modGraphic">
          <ac:chgData name="Stanford Bowman" userId="6ede3e4e1afbea80" providerId="LiveId" clId="{E7E83BE2-3888-4097-BD21-7EC7B686B71E}" dt="2025-07-22T20:06:50.120" v="837"/>
          <ac:graphicFrameMkLst>
            <pc:docMk/>
            <pc:sldMk cId="3763552399" sldId="485"/>
            <ac:graphicFrameMk id="2" creationId="{2FB08ADF-E78B-BAA7-B0FA-4F93E979066D}"/>
          </ac:graphicFrameMkLst>
        </pc:graphicFrameChg>
        <pc:graphicFrameChg chg="del modGraphic">
          <ac:chgData name="Stanford Bowman" userId="6ede3e4e1afbea80" providerId="LiveId" clId="{E7E83BE2-3888-4097-BD21-7EC7B686B71E}" dt="2025-07-22T20:03:42.363" v="812" actId="478"/>
          <ac:graphicFrameMkLst>
            <pc:docMk/>
            <pc:sldMk cId="3763552399" sldId="485"/>
            <ac:graphicFrameMk id="11" creationId="{503F7713-8E67-1421-2A8A-400A0F3D2CE1}"/>
          </ac:graphicFrameMkLst>
        </pc:graphicFrameChg>
        <pc:picChg chg="mod modCrop">
          <ac:chgData name="Stanford Bowman" userId="6ede3e4e1afbea80" providerId="LiveId" clId="{E7E83BE2-3888-4097-BD21-7EC7B686B71E}" dt="2025-07-22T20:10:07.688" v="859" actId="14100"/>
          <ac:picMkLst>
            <pc:docMk/>
            <pc:sldMk cId="3763552399" sldId="485"/>
            <ac:picMk id="4" creationId="{2B08F970-7282-4E92-A6FF-0EEF2A1FD736}"/>
          </ac:picMkLst>
        </pc:picChg>
        <pc:cxnChg chg="mod">
          <ac:chgData name="Stanford Bowman" userId="6ede3e4e1afbea80" providerId="LiveId" clId="{E7E83BE2-3888-4097-BD21-7EC7B686B71E}" dt="2025-07-22T20:06:00.965" v="833" actId="208"/>
          <ac:cxnSpMkLst>
            <pc:docMk/>
            <pc:sldMk cId="3763552399" sldId="485"/>
            <ac:cxnSpMk id="15" creationId="{EB9292D0-0B2A-41E6-BC21-E908BBD0B579}"/>
          </ac:cxnSpMkLst>
        </pc:cxnChg>
      </pc:sldChg>
      <pc:sldChg chg="delSp modSp mod delAnim modNotes modNotesTx">
        <pc:chgData name="Stanford Bowman" userId="6ede3e4e1afbea80" providerId="LiveId" clId="{E7E83BE2-3888-4097-BD21-7EC7B686B71E}" dt="2025-07-22T23:08:09.781" v="1161"/>
        <pc:sldMkLst>
          <pc:docMk/>
          <pc:sldMk cId="2164291554" sldId="490"/>
        </pc:sldMkLst>
        <pc:spChg chg="mod">
          <ac:chgData name="Stanford Bowman" userId="6ede3e4e1afbea80" providerId="LiveId" clId="{E7E83BE2-3888-4097-BD21-7EC7B686B71E}" dt="2025-07-22T23:07:55.506" v="1160"/>
          <ac:spMkLst>
            <pc:docMk/>
            <pc:sldMk cId="2164291554" sldId="490"/>
            <ac:spMk id="3" creationId="{C173528E-EDC8-4FBE-9BE9-878B206B957E}"/>
          </ac:spMkLst>
        </pc:spChg>
        <pc:spChg chg="mod">
          <ac:chgData name="Stanford Bowman" userId="6ede3e4e1afbea80" providerId="LiveId" clId="{E7E83BE2-3888-4097-BD21-7EC7B686B71E}" dt="2025-07-21T22:03:20.063" v="19" actId="27636"/>
          <ac:spMkLst>
            <pc:docMk/>
            <pc:sldMk cId="2164291554" sldId="490"/>
            <ac:spMk id="5" creationId="{A1EEE892-ADC6-47E7-0D57-2605C27E8EAE}"/>
          </ac:spMkLst>
        </pc:spChg>
        <pc:spChg chg="mod">
          <ac:chgData name="Stanford Bowman" userId="6ede3e4e1afbea80" providerId="LiveId" clId="{E7E83BE2-3888-4097-BD21-7EC7B686B71E}" dt="2025-07-22T23:08:09.781" v="1161"/>
          <ac:spMkLst>
            <pc:docMk/>
            <pc:sldMk cId="2164291554" sldId="490"/>
            <ac:spMk id="17" creationId="{14AC41A1-33C5-4C7C-B422-50039177CC54}"/>
          </ac:spMkLst>
        </pc:spChg>
        <pc:spChg chg="del">
          <ac:chgData name="Stanford Bowman" userId="6ede3e4e1afbea80" providerId="LiveId" clId="{E7E83BE2-3888-4097-BD21-7EC7B686B71E}" dt="2025-07-22T23:07:31.998" v="1139" actId="478"/>
          <ac:spMkLst>
            <pc:docMk/>
            <pc:sldMk cId="2164291554" sldId="490"/>
            <ac:spMk id="19" creationId="{A4790069-3926-4E2F-88BC-83AD742323DE}"/>
          </ac:spMkLst>
        </pc:spChg>
        <pc:spChg chg="mod">
          <ac:chgData name="Stanford Bowman" userId="6ede3e4e1afbea80" providerId="LiveId" clId="{E7E83BE2-3888-4097-BD21-7EC7B686B71E}" dt="2025-07-22T23:07:16.423" v="1132"/>
          <ac:spMkLst>
            <pc:docMk/>
            <pc:sldMk cId="2164291554" sldId="490"/>
            <ac:spMk id="21" creationId="{D5CA7739-1376-4613-8ADE-73CDD8360891}"/>
          </ac:spMkLst>
        </pc:spChg>
        <pc:spChg chg="mod">
          <ac:chgData name="Stanford Bowman" userId="6ede3e4e1afbea80" providerId="LiveId" clId="{E7E83BE2-3888-4097-BD21-7EC7B686B71E}" dt="2025-07-22T23:06:46.541" v="1130" actId="27636"/>
          <ac:spMkLst>
            <pc:docMk/>
            <pc:sldMk cId="2164291554" sldId="490"/>
            <ac:spMk id="23" creationId="{4AE1B342-E6EE-45AE-83D4-7797DFEF110B}"/>
          </ac:spMkLst>
        </pc:spChg>
      </pc:sldChg>
      <pc:sldChg chg="addSp delSp modSp mod ord modNotesTx">
        <pc:chgData name="Stanford Bowman" userId="6ede3e4e1afbea80" providerId="LiveId" clId="{E7E83BE2-3888-4097-BD21-7EC7B686B71E}" dt="2025-07-22T23:23:57.109" v="1349" actId="20577"/>
        <pc:sldMkLst>
          <pc:docMk/>
          <pc:sldMk cId="2355448589" sldId="501"/>
        </pc:sldMkLst>
        <pc:spChg chg="mod">
          <ac:chgData name="Stanford Bowman" userId="6ede3e4e1afbea80" providerId="LiveId" clId="{E7E83BE2-3888-4097-BD21-7EC7B686B71E}" dt="2025-07-22T19:44:12.601" v="682" actId="2085"/>
          <ac:spMkLst>
            <pc:docMk/>
            <pc:sldMk cId="2355448589" sldId="501"/>
            <ac:spMk id="2" creationId="{80F287FE-1EFA-4C15-BFDD-1EE3F2D37BF1}"/>
          </ac:spMkLst>
        </pc:spChg>
        <pc:spChg chg="mod">
          <ac:chgData name="Stanford Bowman" userId="6ede3e4e1afbea80" providerId="LiveId" clId="{E7E83BE2-3888-4097-BD21-7EC7B686B71E}" dt="2025-07-22T19:46:13.831" v="712" actId="1582"/>
          <ac:spMkLst>
            <pc:docMk/>
            <pc:sldMk cId="2355448589" sldId="501"/>
            <ac:spMk id="3" creationId="{73F7E2B0-A1A3-65A5-9CFF-C2AAB986DEBB}"/>
          </ac:spMkLst>
        </pc:spChg>
        <pc:spChg chg="del">
          <ac:chgData name="Stanford Bowman" userId="6ede3e4e1afbea80" providerId="LiveId" clId="{E7E83BE2-3888-4097-BD21-7EC7B686B71E}" dt="2025-07-22T19:20:44.041" v="608" actId="478"/>
          <ac:spMkLst>
            <pc:docMk/>
            <pc:sldMk cId="2355448589" sldId="501"/>
            <ac:spMk id="4" creationId="{194812E1-F66A-2E36-FE8F-43B5BFCF8914}"/>
          </ac:spMkLst>
        </pc:spChg>
        <pc:spChg chg="del mod">
          <ac:chgData name="Stanford Bowman" userId="6ede3e4e1afbea80" providerId="LiveId" clId="{E7E83BE2-3888-4097-BD21-7EC7B686B71E}" dt="2025-07-22T19:20:54.661" v="611" actId="478"/>
          <ac:spMkLst>
            <pc:docMk/>
            <pc:sldMk cId="2355448589" sldId="501"/>
            <ac:spMk id="5" creationId="{38DE476D-C50D-3BF0-F71F-176CC71DA0B9}"/>
          </ac:spMkLst>
        </pc:spChg>
        <pc:spChg chg="mod">
          <ac:chgData name="Stanford Bowman" userId="6ede3e4e1afbea80" providerId="LiveId" clId="{E7E83BE2-3888-4097-BD21-7EC7B686B71E}" dt="2025-07-22T19:45:49.542" v="710" actId="1076"/>
          <ac:spMkLst>
            <pc:docMk/>
            <pc:sldMk cId="2355448589" sldId="501"/>
            <ac:spMk id="6" creationId="{8DE31DF2-0419-4016-924C-21929AC1EBFC}"/>
          </ac:spMkLst>
        </pc:spChg>
        <pc:spChg chg="add mod">
          <ac:chgData name="Stanford Bowman" userId="6ede3e4e1afbea80" providerId="LiveId" clId="{E7E83BE2-3888-4097-BD21-7EC7B686B71E}" dt="2025-07-22T20:15:12.963" v="870" actId="207"/>
          <ac:spMkLst>
            <pc:docMk/>
            <pc:sldMk cId="2355448589" sldId="501"/>
            <ac:spMk id="8" creationId="{872F144F-2281-9216-3038-EC3F88BBE31D}"/>
          </ac:spMkLst>
        </pc:spChg>
        <pc:spChg chg="mod topLvl">
          <ac:chgData name="Stanford Bowman" userId="6ede3e4e1afbea80" providerId="LiveId" clId="{E7E83BE2-3888-4097-BD21-7EC7B686B71E}" dt="2025-07-22T19:43:29.564" v="667" actId="165"/>
          <ac:spMkLst>
            <pc:docMk/>
            <pc:sldMk cId="2355448589" sldId="501"/>
            <ac:spMk id="16" creationId="{EB5E3721-9101-4978-9D7C-0498B6F49D18}"/>
          </ac:spMkLst>
        </pc:spChg>
        <pc:spChg chg="mod">
          <ac:chgData name="Stanford Bowman" userId="6ede3e4e1afbea80" providerId="LiveId" clId="{E7E83BE2-3888-4097-BD21-7EC7B686B71E}" dt="2025-07-22T20:15:12.963" v="870" actId="207"/>
          <ac:spMkLst>
            <pc:docMk/>
            <pc:sldMk cId="2355448589" sldId="501"/>
            <ac:spMk id="22" creationId="{3B941D59-0812-4FA5-ACD2-C6292795C75E}"/>
          </ac:spMkLst>
        </pc:spChg>
        <pc:grpChg chg="del mod">
          <ac:chgData name="Stanford Bowman" userId="6ede3e4e1afbea80" providerId="LiveId" clId="{E7E83BE2-3888-4097-BD21-7EC7B686B71E}" dt="2025-07-22T19:43:29.564" v="667" actId="165"/>
          <ac:grpSpMkLst>
            <pc:docMk/>
            <pc:sldMk cId="2355448589" sldId="501"/>
            <ac:grpSpMk id="13" creationId="{37D6C932-7F20-4CBC-A7DF-93F9E3F0A4ED}"/>
          </ac:grpSpMkLst>
        </pc:grpChg>
        <pc:cxnChg chg="mod topLvl">
          <ac:chgData name="Stanford Bowman" userId="6ede3e4e1afbea80" providerId="LiveId" clId="{E7E83BE2-3888-4097-BD21-7EC7B686B71E}" dt="2025-07-22T19:43:39.238" v="680" actId="1035"/>
          <ac:cxnSpMkLst>
            <pc:docMk/>
            <pc:sldMk cId="2355448589" sldId="501"/>
            <ac:cxnSpMk id="15" creationId="{77181FAD-1A1F-4D7A-B060-844BAEDEC459}"/>
          </ac:cxnSpMkLst>
        </pc:cxnChg>
        <pc:cxnChg chg="mod topLvl">
          <ac:chgData name="Stanford Bowman" userId="6ede3e4e1afbea80" providerId="LiveId" clId="{E7E83BE2-3888-4097-BD21-7EC7B686B71E}" dt="2025-07-22T19:43:29.564" v="667" actId="165"/>
          <ac:cxnSpMkLst>
            <pc:docMk/>
            <pc:sldMk cId="2355448589" sldId="501"/>
            <ac:cxnSpMk id="17" creationId="{81A6713C-1B4C-441E-B513-95BF60A2E4BA}"/>
          </ac:cxnSpMkLst>
        </pc:cxnChg>
        <pc:cxnChg chg="mod topLvl">
          <ac:chgData name="Stanford Bowman" userId="6ede3e4e1afbea80" providerId="LiveId" clId="{E7E83BE2-3888-4097-BD21-7EC7B686B71E}" dt="2025-07-22T19:43:29.564" v="667" actId="165"/>
          <ac:cxnSpMkLst>
            <pc:docMk/>
            <pc:sldMk cId="2355448589" sldId="501"/>
            <ac:cxnSpMk id="18" creationId="{5F3A4D33-248F-48A9-855D-ED2A13876ABD}"/>
          </ac:cxnSpMkLst>
        </pc:cxnChg>
      </pc:sldChg>
      <pc:sldChg chg="modSp mod modNotesTx">
        <pc:chgData name="Stanford Bowman" userId="6ede3e4e1afbea80" providerId="LiveId" clId="{E7E83BE2-3888-4097-BD21-7EC7B686B71E}" dt="2025-07-22T23:28:31.594" v="1535" actId="20577"/>
        <pc:sldMkLst>
          <pc:docMk/>
          <pc:sldMk cId="2241347876" sldId="502"/>
        </pc:sldMkLst>
        <pc:spChg chg="mod">
          <ac:chgData name="Stanford Bowman" userId="6ede3e4e1afbea80" providerId="LiveId" clId="{E7E83BE2-3888-4097-BD21-7EC7B686B71E}" dt="2025-07-22T20:20:31.199" v="891" actId="404"/>
          <ac:spMkLst>
            <pc:docMk/>
            <pc:sldMk cId="2241347876" sldId="502"/>
            <ac:spMk id="3" creationId="{BD90AFB3-CDB8-ABB3-27B0-DD2B8D724A92}"/>
          </ac:spMkLst>
        </pc:spChg>
        <pc:spChg chg="mod">
          <ac:chgData name="Stanford Bowman" userId="6ede3e4e1afbea80" providerId="LiveId" clId="{E7E83BE2-3888-4097-BD21-7EC7B686B71E}" dt="2025-07-22T20:23:27.051" v="952" actId="14100"/>
          <ac:spMkLst>
            <pc:docMk/>
            <pc:sldMk cId="2241347876" sldId="502"/>
            <ac:spMk id="4" creationId="{6B23B896-0450-1478-E8C2-3F855299224E}"/>
          </ac:spMkLst>
        </pc:spChg>
        <pc:spChg chg="mod">
          <ac:chgData name="Stanford Bowman" userId="6ede3e4e1afbea80" providerId="LiveId" clId="{E7E83BE2-3888-4097-BD21-7EC7B686B71E}" dt="2025-07-22T20:27:59.340" v="966"/>
          <ac:spMkLst>
            <pc:docMk/>
            <pc:sldMk cId="2241347876" sldId="502"/>
            <ac:spMk id="5" creationId="{30C654AB-A098-10F8-E65C-363BA0977DBC}"/>
          </ac:spMkLst>
        </pc:spChg>
        <pc:spChg chg="mod">
          <ac:chgData name="Stanford Bowman" userId="6ede3e4e1afbea80" providerId="LiveId" clId="{E7E83BE2-3888-4097-BD21-7EC7B686B71E}" dt="2025-07-21T22:03:20.013" v="14" actId="27636"/>
          <ac:spMkLst>
            <pc:docMk/>
            <pc:sldMk cId="2241347876" sldId="502"/>
            <ac:spMk id="6" creationId="{A0671547-CD94-CEC5-CC74-8CEDAB88583F}"/>
          </ac:spMkLst>
        </pc:spChg>
        <pc:spChg chg="mod">
          <ac:chgData name="Stanford Bowman" userId="6ede3e4e1afbea80" providerId="LiveId" clId="{E7E83BE2-3888-4097-BD21-7EC7B686B71E}" dt="2025-07-22T20:23:47.163" v="954" actId="1076"/>
          <ac:spMkLst>
            <pc:docMk/>
            <pc:sldMk cId="2241347876" sldId="502"/>
            <ac:spMk id="8" creationId="{05054887-9E33-8BF2-A51E-6FCF9F45C163}"/>
          </ac:spMkLst>
        </pc:spChg>
        <pc:picChg chg="mod modCrop">
          <ac:chgData name="Stanford Bowman" userId="6ede3e4e1afbea80" providerId="LiveId" clId="{E7E83BE2-3888-4097-BD21-7EC7B686B71E}" dt="2025-07-22T20:24:54.148" v="965" actId="1440"/>
          <ac:picMkLst>
            <pc:docMk/>
            <pc:sldMk cId="2241347876" sldId="502"/>
            <ac:picMk id="7" creationId="{BB05C875-0B86-4F58-8A94-C946EF7C25B1}"/>
          </ac:picMkLst>
        </pc:picChg>
        <pc:cxnChg chg="mod">
          <ac:chgData name="Stanford Bowman" userId="6ede3e4e1afbea80" providerId="LiveId" clId="{E7E83BE2-3888-4097-BD21-7EC7B686B71E}" dt="2025-07-22T20:23:05.391" v="950" actId="1038"/>
          <ac:cxnSpMkLst>
            <pc:docMk/>
            <pc:sldMk cId="2241347876" sldId="502"/>
            <ac:cxnSpMk id="13" creationId="{A2086246-AB3E-4865-A8F1-DCAE40851722}"/>
          </ac:cxnSpMkLst>
        </pc:cxnChg>
      </pc:sldChg>
      <pc:sldChg chg="modSp del mod">
        <pc:chgData name="Stanford Bowman" userId="6ede3e4e1afbea80" providerId="LiveId" clId="{E7E83BE2-3888-4097-BD21-7EC7B686B71E}" dt="2025-07-22T20:40:57.008" v="995" actId="47"/>
        <pc:sldMkLst>
          <pc:docMk/>
          <pc:sldMk cId="3418359720" sldId="503"/>
        </pc:sldMkLst>
      </pc:sldChg>
      <pc:sldChg chg="modSp mod">
        <pc:chgData name="Stanford Bowman" userId="6ede3e4e1afbea80" providerId="LiveId" clId="{E7E83BE2-3888-4097-BD21-7EC7B686B71E}" dt="2025-07-22T23:13:12.835" v="1227" actId="1036"/>
        <pc:sldMkLst>
          <pc:docMk/>
          <pc:sldMk cId="3408781321" sldId="504"/>
        </pc:sldMkLst>
        <pc:spChg chg="mod">
          <ac:chgData name="Stanford Bowman" userId="6ede3e4e1afbea80" providerId="LiveId" clId="{E7E83BE2-3888-4097-BD21-7EC7B686B71E}" dt="2025-07-22T23:13:03.240" v="1216" actId="20577"/>
          <ac:spMkLst>
            <pc:docMk/>
            <pc:sldMk cId="3408781321" sldId="504"/>
            <ac:spMk id="3" creationId="{C173528E-EDC8-4FBE-9BE9-878B206B957E}"/>
          </ac:spMkLst>
        </pc:spChg>
        <pc:spChg chg="mod">
          <ac:chgData name="Stanford Bowman" userId="6ede3e4e1afbea80" providerId="LiveId" clId="{E7E83BE2-3888-4097-BD21-7EC7B686B71E}" dt="2025-07-21T22:03:20.087" v="20" actId="27636"/>
          <ac:spMkLst>
            <pc:docMk/>
            <pc:sldMk cId="3408781321" sldId="504"/>
            <ac:spMk id="5" creationId="{A1EEE892-ADC6-47E7-0D57-2605C27E8EAE}"/>
          </ac:spMkLst>
        </pc:spChg>
        <pc:spChg chg="mod">
          <ac:chgData name="Stanford Bowman" userId="6ede3e4e1afbea80" providerId="LiveId" clId="{E7E83BE2-3888-4097-BD21-7EC7B686B71E}" dt="2025-07-22T23:12:23.569" v="1181" actId="1076"/>
          <ac:spMkLst>
            <pc:docMk/>
            <pc:sldMk cId="3408781321" sldId="504"/>
            <ac:spMk id="17" creationId="{14AC41A1-33C5-4C7C-B422-50039177CC54}"/>
          </ac:spMkLst>
        </pc:spChg>
        <pc:spChg chg="mod">
          <ac:chgData name="Stanford Bowman" userId="6ede3e4e1afbea80" providerId="LiveId" clId="{E7E83BE2-3888-4097-BD21-7EC7B686B71E}" dt="2025-07-22T23:13:12.835" v="1227" actId="1036"/>
          <ac:spMkLst>
            <pc:docMk/>
            <pc:sldMk cId="3408781321" sldId="504"/>
            <ac:spMk id="19" creationId="{A4790069-3926-4E2F-88BC-83AD742323DE}"/>
          </ac:spMkLst>
        </pc:spChg>
        <pc:spChg chg="mod">
          <ac:chgData name="Stanford Bowman" userId="6ede3e4e1afbea80" providerId="LiveId" clId="{E7E83BE2-3888-4097-BD21-7EC7B686B71E}" dt="2025-07-22T23:12:10.184" v="1179" actId="404"/>
          <ac:spMkLst>
            <pc:docMk/>
            <pc:sldMk cId="3408781321" sldId="504"/>
            <ac:spMk id="21" creationId="{D5CA7739-1376-4613-8ADE-73CDD8360891}"/>
          </ac:spMkLst>
        </pc:spChg>
        <pc:spChg chg="mod">
          <ac:chgData name="Stanford Bowman" userId="6ede3e4e1afbea80" providerId="LiveId" clId="{E7E83BE2-3888-4097-BD21-7EC7B686B71E}" dt="2025-07-22T23:09:46.844" v="1167"/>
          <ac:spMkLst>
            <pc:docMk/>
            <pc:sldMk cId="3408781321" sldId="504"/>
            <ac:spMk id="23" creationId="{4AE1B342-E6EE-45AE-83D4-7797DFEF110B}"/>
          </ac:spMkLst>
        </pc:spChg>
      </pc:sldChg>
      <pc:sldChg chg="modSp mod">
        <pc:chgData name="Stanford Bowman" userId="6ede3e4e1afbea80" providerId="LiveId" clId="{E7E83BE2-3888-4097-BD21-7EC7B686B71E}" dt="2025-07-22T23:14:40.286" v="1267" actId="6549"/>
        <pc:sldMkLst>
          <pc:docMk/>
          <pc:sldMk cId="3745654297" sldId="505"/>
        </pc:sldMkLst>
        <pc:spChg chg="mod">
          <ac:chgData name="Stanford Bowman" userId="6ede3e4e1afbea80" providerId="LiveId" clId="{E7E83BE2-3888-4097-BD21-7EC7B686B71E}" dt="2025-07-22T23:14:40.286" v="1267" actId="6549"/>
          <ac:spMkLst>
            <pc:docMk/>
            <pc:sldMk cId="3745654297" sldId="505"/>
            <ac:spMk id="17" creationId="{0B97BC34-B14C-E80E-291B-F0B7B39F89DC}"/>
          </ac:spMkLst>
        </pc:spChg>
        <pc:picChg chg="mod">
          <ac:chgData name="Stanford Bowman" userId="6ede3e4e1afbea80" providerId="LiveId" clId="{E7E83BE2-3888-4097-BD21-7EC7B686B71E}" dt="2025-07-22T23:02:27.659" v="1075" actId="1582"/>
          <ac:picMkLst>
            <pc:docMk/>
            <pc:sldMk cId="3745654297" sldId="505"/>
            <ac:picMk id="14" creationId="{72FA774E-8886-098A-2AFC-149195EF55F2}"/>
          </ac:picMkLst>
        </pc:picChg>
      </pc:sldChg>
      <pc:sldChg chg="del">
        <pc:chgData name="Stanford Bowman" userId="6ede3e4e1afbea80" providerId="LiveId" clId="{E7E83BE2-3888-4097-BD21-7EC7B686B71E}" dt="2025-07-22T23:02:37.827" v="1079" actId="47"/>
        <pc:sldMkLst>
          <pc:docMk/>
          <pc:sldMk cId="4067152963" sldId="506"/>
        </pc:sldMkLst>
      </pc:sldChg>
      <pc:sldChg chg="modSp add mod ord modNotesTx">
        <pc:chgData name="Stanford Bowman" userId="6ede3e4e1afbea80" providerId="LiveId" clId="{E7E83BE2-3888-4097-BD21-7EC7B686B71E}" dt="2025-07-22T23:27:54.592" v="1534" actId="20577"/>
        <pc:sldMkLst>
          <pc:docMk/>
          <pc:sldMk cId="3897776622" sldId="507"/>
        </pc:sldMkLst>
        <pc:graphicFrameChg chg="mod modGraphic">
          <ac:chgData name="Stanford Bowman" userId="6ede3e4e1afbea80" providerId="LiveId" clId="{E7E83BE2-3888-4097-BD21-7EC7B686B71E}" dt="2025-07-22T20:08:25.595" v="846" actId="113"/>
          <ac:graphicFrameMkLst>
            <pc:docMk/>
            <pc:sldMk cId="3897776622" sldId="507"/>
            <ac:graphicFrameMk id="11" creationId="{F4BC5EFE-5B76-C522-3DD1-D9BD210DD8F6}"/>
          </ac:graphicFrameMkLst>
        </pc:graphicFrameChg>
      </pc:sldChg>
      <pc:sldChg chg="modSp add mod modNotesTx">
        <pc:chgData name="Stanford Bowman" userId="6ede3e4e1afbea80" providerId="LiveId" clId="{E7E83BE2-3888-4097-BD21-7EC7B686B71E}" dt="2025-07-22T20:38:40.515" v="994" actId="14100"/>
        <pc:sldMkLst>
          <pc:docMk/>
          <pc:sldMk cId="3818405442" sldId="508"/>
        </pc:sldMkLst>
        <pc:spChg chg="mod">
          <ac:chgData name="Stanford Bowman" userId="6ede3e4e1afbea80" providerId="LiveId" clId="{E7E83BE2-3888-4097-BD21-7EC7B686B71E}" dt="2025-07-22T20:38:40.515" v="994" actId="14100"/>
          <ac:spMkLst>
            <pc:docMk/>
            <pc:sldMk cId="3818405442" sldId="508"/>
            <ac:spMk id="4" creationId="{4C9F4760-746F-B37B-0765-9E776B832BC1}"/>
          </ac:spMkLst>
        </pc:spChg>
        <pc:spChg chg="mod">
          <ac:chgData name="Stanford Bowman" userId="6ede3e4e1afbea80" providerId="LiveId" clId="{E7E83BE2-3888-4097-BD21-7EC7B686B71E}" dt="2025-07-22T20:36:31.109" v="991" actId="15"/>
          <ac:spMkLst>
            <pc:docMk/>
            <pc:sldMk cId="3818405442" sldId="508"/>
            <ac:spMk id="25" creationId="{638190CE-BE8F-FD0F-C2B9-3AEA7A1DE37C}"/>
          </ac:spMkLst>
        </pc:spChg>
      </pc:sldChg>
      <pc:sldChg chg="modSp add mod ord">
        <pc:chgData name="Stanford Bowman" userId="6ede3e4e1afbea80" providerId="LiveId" clId="{E7E83BE2-3888-4097-BD21-7EC7B686B71E}" dt="2025-07-22T23:14:05.054" v="1247" actId="6549"/>
        <pc:sldMkLst>
          <pc:docMk/>
          <pc:sldMk cId="2804952923" sldId="509"/>
        </pc:sldMkLst>
        <pc:spChg chg="mod">
          <ac:chgData name="Stanford Bowman" userId="6ede3e4e1afbea80" providerId="LiveId" clId="{E7E83BE2-3888-4097-BD21-7EC7B686B71E}" dt="2025-07-22T23:14:05.054" v="1247" actId="6549"/>
          <ac:spMkLst>
            <pc:docMk/>
            <pc:sldMk cId="2804952923" sldId="509"/>
            <ac:spMk id="17" creationId="{F6E4EF7A-7F93-E764-E611-5FD1057B0444}"/>
          </ac:spMkLst>
        </pc:spChg>
      </pc:sldChg>
      <pc:sldMasterChg chg="setBg modSldLayout">
        <pc:chgData name="Stanford Bowman" userId="6ede3e4e1afbea80" providerId="LiveId" clId="{E7E83BE2-3888-4097-BD21-7EC7B686B71E}" dt="2025-07-22T11:37:12.503" v="109"/>
        <pc:sldMasterMkLst>
          <pc:docMk/>
          <pc:sldMasterMk cId="528761997" sldId="2147483650"/>
        </pc:sldMasterMkLst>
        <pc:sldLayoutChg chg="setBg">
          <pc:chgData name="Stanford Bowman" userId="6ede3e4e1afbea80" providerId="LiveId" clId="{E7E83BE2-3888-4097-BD21-7EC7B686B71E}" dt="2025-07-22T11:37:12.503" v="109"/>
          <pc:sldLayoutMkLst>
            <pc:docMk/>
            <pc:sldMasterMk cId="528761997" sldId="2147483650"/>
            <pc:sldLayoutMk cId="3351838051" sldId="2147483651"/>
          </pc:sldLayoutMkLst>
        </pc:sldLayoutChg>
        <pc:sldLayoutChg chg="setBg">
          <pc:chgData name="Stanford Bowman" userId="6ede3e4e1afbea80" providerId="LiveId" clId="{E7E83BE2-3888-4097-BD21-7EC7B686B71E}" dt="2025-07-22T11:37:12.503" v="109"/>
          <pc:sldLayoutMkLst>
            <pc:docMk/>
            <pc:sldMasterMk cId="528761997" sldId="2147483650"/>
            <pc:sldLayoutMk cId="1108937174" sldId="2147483652"/>
          </pc:sldLayoutMkLst>
        </pc:sldLayoutChg>
        <pc:sldLayoutChg chg="setBg">
          <pc:chgData name="Stanford Bowman" userId="6ede3e4e1afbea80" providerId="LiveId" clId="{E7E83BE2-3888-4097-BD21-7EC7B686B71E}" dt="2025-07-22T11:37:12.503" v="109"/>
          <pc:sldLayoutMkLst>
            <pc:docMk/>
            <pc:sldMasterMk cId="528761997" sldId="2147483650"/>
            <pc:sldLayoutMk cId="465005657" sldId="2147483653"/>
          </pc:sldLayoutMkLst>
        </pc:sldLayoutChg>
        <pc:sldLayoutChg chg="setBg">
          <pc:chgData name="Stanford Bowman" userId="6ede3e4e1afbea80" providerId="LiveId" clId="{E7E83BE2-3888-4097-BD21-7EC7B686B71E}" dt="2025-07-22T11:37:12.503" v="109"/>
          <pc:sldLayoutMkLst>
            <pc:docMk/>
            <pc:sldMasterMk cId="528761997" sldId="2147483650"/>
            <pc:sldLayoutMk cId="3999789064" sldId="2147483654"/>
          </pc:sldLayoutMkLst>
        </pc:sldLayoutChg>
        <pc:sldLayoutChg chg="setBg">
          <pc:chgData name="Stanford Bowman" userId="6ede3e4e1afbea80" providerId="LiveId" clId="{E7E83BE2-3888-4097-BD21-7EC7B686B71E}" dt="2025-07-22T11:37:12.503" v="109"/>
          <pc:sldLayoutMkLst>
            <pc:docMk/>
            <pc:sldMasterMk cId="528761997" sldId="2147483650"/>
            <pc:sldLayoutMk cId="2773720153" sldId="2147483655"/>
          </pc:sldLayoutMkLst>
        </pc:sldLayoutChg>
        <pc:sldLayoutChg chg="setBg">
          <pc:chgData name="Stanford Bowman" userId="6ede3e4e1afbea80" providerId="LiveId" clId="{E7E83BE2-3888-4097-BD21-7EC7B686B71E}" dt="2025-07-22T11:37:12.503" v="109"/>
          <pc:sldLayoutMkLst>
            <pc:docMk/>
            <pc:sldMasterMk cId="528761997" sldId="2147483650"/>
            <pc:sldLayoutMk cId="3878003508" sldId="2147483656"/>
          </pc:sldLayoutMkLst>
        </pc:sldLayoutChg>
        <pc:sldLayoutChg chg="setBg">
          <pc:chgData name="Stanford Bowman" userId="6ede3e4e1afbea80" providerId="LiveId" clId="{E7E83BE2-3888-4097-BD21-7EC7B686B71E}" dt="2025-07-22T11:37:12.503" v="109"/>
          <pc:sldLayoutMkLst>
            <pc:docMk/>
            <pc:sldMasterMk cId="528761997" sldId="2147483650"/>
            <pc:sldLayoutMk cId="2086875886" sldId="2147483657"/>
          </pc:sldLayoutMkLst>
        </pc:sldLayoutChg>
        <pc:sldLayoutChg chg="setBg">
          <pc:chgData name="Stanford Bowman" userId="6ede3e4e1afbea80" providerId="LiveId" clId="{E7E83BE2-3888-4097-BD21-7EC7B686B71E}" dt="2025-07-22T11:37:12.503" v="109"/>
          <pc:sldLayoutMkLst>
            <pc:docMk/>
            <pc:sldMasterMk cId="528761997" sldId="2147483650"/>
            <pc:sldLayoutMk cId="3090545746" sldId="2147483658"/>
          </pc:sldLayoutMkLst>
        </pc:sldLayoutChg>
        <pc:sldLayoutChg chg="setBg">
          <pc:chgData name="Stanford Bowman" userId="6ede3e4e1afbea80" providerId="LiveId" clId="{E7E83BE2-3888-4097-BD21-7EC7B686B71E}" dt="2025-07-22T11:37:12.503" v="109"/>
          <pc:sldLayoutMkLst>
            <pc:docMk/>
            <pc:sldMasterMk cId="528761997" sldId="2147483650"/>
            <pc:sldLayoutMk cId="2604044484" sldId="2147483659"/>
          </pc:sldLayoutMkLst>
        </pc:sldLayoutChg>
        <pc:sldLayoutChg chg="setBg">
          <pc:chgData name="Stanford Bowman" userId="6ede3e4e1afbea80" providerId="LiveId" clId="{E7E83BE2-3888-4097-BD21-7EC7B686B71E}" dt="2025-07-22T11:37:12.503" v="109"/>
          <pc:sldLayoutMkLst>
            <pc:docMk/>
            <pc:sldMasterMk cId="528761997" sldId="2147483650"/>
            <pc:sldLayoutMk cId="3715434444" sldId="2147483660"/>
          </pc:sldLayoutMkLst>
        </pc:sldLayoutChg>
        <pc:sldLayoutChg chg="setBg">
          <pc:chgData name="Stanford Bowman" userId="6ede3e4e1afbea80" providerId="LiveId" clId="{E7E83BE2-3888-4097-BD21-7EC7B686B71E}" dt="2025-07-22T11:37:12.503" v="109"/>
          <pc:sldLayoutMkLst>
            <pc:docMk/>
            <pc:sldMasterMk cId="528761997" sldId="2147483650"/>
            <pc:sldLayoutMk cId="931895021" sldId="2147483661"/>
          </pc:sldLayoutMkLst>
        </pc:sldLayoutChg>
        <pc:sldLayoutChg chg="setBg">
          <pc:chgData name="Stanford Bowman" userId="6ede3e4e1afbea80" providerId="LiveId" clId="{E7E83BE2-3888-4097-BD21-7EC7B686B71E}" dt="2025-07-22T11:37:12.503" v="109"/>
          <pc:sldLayoutMkLst>
            <pc:docMk/>
            <pc:sldMasterMk cId="528761997" sldId="2147483650"/>
            <pc:sldLayoutMk cId="1630287587" sldId="2147483662"/>
          </pc:sldLayoutMkLst>
        </pc:sldLayoutChg>
        <pc:sldLayoutChg chg="setBg">
          <pc:chgData name="Stanford Bowman" userId="6ede3e4e1afbea80" providerId="LiveId" clId="{E7E83BE2-3888-4097-BD21-7EC7B686B71E}" dt="2025-07-22T11:37:12.503" v="109"/>
          <pc:sldLayoutMkLst>
            <pc:docMk/>
            <pc:sldMasterMk cId="528761997" sldId="2147483650"/>
            <pc:sldLayoutMk cId="2366332869" sldId="2147483663"/>
          </pc:sldLayoutMkLst>
        </pc:sldLayoutChg>
        <pc:sldLayoutChg chg="setBg">
          <pc:chgData name="Stanford Bowman" userId="6ede3e4e1afbea80" providerId="LiveId" clId="{E7E83BE2-3888-4097-BD21-7EC7B686B71E}" dt="2025-07-22T11:37:12.503" v="109"/>
          <pc:sldLayoutMkLst>
            <pc:docMk/>
            <pc:sldMasterMk cId="528761997" sldId="2147483650"/>
            <pc:sldLayoutMk cId="3690541420" sldId="2147483664"/>
          </pc:sldLayoutMkLst>
        </pc:sldLayoutChg>
        <pc:sldLayoutChg chg="setBg">
          <pc:chgData name="Stanford Bowman" userId="6ede3e4e1afbea80" providerId="LiveId" clId="{E7E83BE2-3888-4097-BD21-7EC7B686B71E}" dt="2025-07-22T11:37:12.503" v="109"/>
          <pc:sldLayoutMkLst>
            <pc:docMk/>
            <pc:sldMasterMk cId="528761997" sldId="2147483650"/>
            <pc:sldLayoutMk cId="3736296929" sldId="2147483665"/>
          </pc:sldLayoutMkLst>
        </pc:sldLayoutChg>
        <pc:sldLayoutChg chg="setBg">
          <pc:chgData name="Stanford Bowman" userId="6ede3e4e1afbea80" providerId="LiveId" clId="{E7E83BE2-3888-4097-BD21-7EC7B686B71E}" dt="2025-07-22T11:37:12.503" v="109"/>
          <pc:sldLayoutMkLst>
            <pc:docMk/>
            <pc:sldMasterMk cId="528761997" sldId="2147483650"/>
            <pc:sldLayoutMk cId="337543216" sldId="2147483666"/>
          </pc:sldLayoutMkLst>
        </pc:sldLayoutChg>
        <pc:sldLayoutChg chg="setBg">
          <pc:chgData name="Stanford Bowman" userId="6ede3e4e1afbea80" providerId="LiveId" clId="{E7E83BE2-3888-4097-BD21-7EC7B686B71E}" dt="2025-07-22T11:37:12.503" v="109"/>
          <pc:sldLayoutMkLst>
            <pc:docMk/>
            <pc:sldMasterMk cId="528761997" sldId="2147483650"/>
            <pc:sldLayoutMk cId="2026823218" sldId="2147483667"/>
          </pc:sldLayoutMkLst>
        </pc:sldLayoutChg>
        <pc:sldLayoutChg chg="setBg">
          <pc:chgData name="Stanford Bowman" userId="6ede3e4e1afbea80" providerId="LiveId" clId="{E7E83BE2-3888-4097-BD21-7EC7B686B71E}" dt="2025-07-22T11:37:12.503" v="109"/>
          <pc:sldLayoutMkLst>
            <pc:docMk/>
            <pc:sldMasterMk cId="528761997" sldId="2147483650"/>
            <pc:sldLayoutMk cId="4012098762" sldId="2147483668"/>
          </pc:sldLayoutMkLst>
        </pc:sldLayoutChg>
        <pc:sldLayoutChg chg="setBg">
          <pc:chgData name="Stanford Bowman" userId="6ede3e4e1afbea80" providerId="LiveId" clId="{E7E83BE2-3888-4097-BD21-7EC7B686B71E}" dt="2025-07-22T11:37:12.503" v="109"/>
          <pc:sldLayoutMkLst>
            <pc:docMk/>
            <pc:sldMasterMk cId="528761997" sldId="2147483650"/>
            <pc:sldLayoutMk cId="604552899" sldId="214748366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002060"/>
        </a:solidFill>
      </dgm:spPr>
      <dgm:t>
        <a:bodyPr/>
        <a:lstStyle/>
        <a:p>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Any mother who has experienced labor will testify that the initial contractions are minor compared to the real pain to come. But at the delivery of a child, the despair turns to joy.  Jesus compares this maternal experience to the turbulence of the world. He encourages His disciples to remain faithful and steadfast, even as the world sends trouble our way. </a:t>
          </a:r>
          <a:endParaRPr lang="en-US" sz="1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67861" custLinFactY="-91596" custLinFactNeighborX="0" custLinFactNeighborY="-100000">
        <dgm:presLayoutVars>
          <dgm:chMax val="0"/>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dirty="0">
              <a:solidFill>
                <a:schemeClr val="bg1"/>
              </a:solidFill>
              <a:effectLst/>
              <a:latin typeface="Gotham Medium" panose="02000604030000020004"/>
              <a:ea typeface="+mn-ea"/>
              <a:cs typeface="+mn-cs"/>
            </a:rPr>
            <a:t>THE DESTRUCTION OF THE TEMPLE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8F8E5312-D72B-456E-8571-84991ED24E63}">
      <dgm:prSet/>
      <dgm:spPr/>
      <dgm:t>
        <a:bodyPr/>
        <a:lstStyle/>
        <a:p>
          <a:r>
            <a:rPr lang="en-US" b="1" dirty="0">
              <a:solidFill>
                <a:schemeClr val="tx1"/>
              </a:solidFill>
              <a:effectLst/>
              <a:latin typeface="Gotham Medium" panose="02000604030000020004"/>
              <a:ea typeface="+mn-ea"/>
              <a:cs typeface="+mn-cs"/>
            </a:rPr>
            <a:t>The temple was destroyed by the Romans in AD 70 during the Jewish War. The war started in AD 66 as a Jewish rebellion against the Roman Empire, which controlled the region of Judea. Nero was the Roman Emperor at the time, and Roman governors were becoming increasingly oppressive. There were also tensions within the Jewish community itself. Zealots, revolutionaries who formed resistant groups, became influential in the years leading up to the war, with some Pharisees becoming Zealot sympathizers. In AD 66, Zealots killed priests in the temple. This spilling of blood was considered a sacrilege which desecrated the temple.  Zealots were largely in control of Jerusalem when it was besieged by Roman forces led by Titus, a future emperor. Titus eventually sacked Jerusalem and destroyed the temple with fire in AD 70. The Romans carried away spoils from the temple and left structures bearing the emperor’s insignia. </a:t>
          </a:r>
        </a:p>
      </dgm:t>
    </dgm:pt>
    <dgm:pt modelId="{F536C222-9CAB-40B9-B7CA-791774983428}" type="parTrans" cxnId="{614ACB68-A1E4-4178-80BB-386339C0E406}">
      <dgm:prSet/>
      <dgm:spPr/>
      <dgm:t>
        <a:bodyPr/>
        <a:lstStyle/>
        <a:p>
          <a:endParaRPr lang="en-US"/>
        </a:p>
      </dgm:t>
    </dgm:pt>
    <dgm:pt modelId="{13AE6BBA-8187-4BC7-A487-33E091665A24}" type="sibTrans" cxnId="{614ACB68-A1E4-4178-80BB-386339C0E406}">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77439" custLinFactNeighborX="-48700" custLinFactNeighborY="7665">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ScaleY="101551" custLinFactNeighborX="-443" custLinFactNeighborY="66514">
        <dgm:presLayoutVars>
          <dgm:bulletEnabled val="1"/>
        </dgm:presLayoutVars>
      </dgm:prSet>
      <dgm:spPr/>
    </dgm:pt>
  </dgm:ptLst>
  <dgm:cxnLst>
    <dgm:cxn modelId="{89476536-FFAC-4DD8-9F2C-046D77616B87}" type="presOf" srcId="{8F8E5312-D72B-456E-8571-84991ED24E63}" destId="{5F3FE07D-C751-4F85-89B1-34FDF044B329}" srcOrd="0" destOrd="0" presId="urn:microsoft.com/office/officeart/2005/8/layout/list1"/>
    <dgm:cxn modelId="{614ACB68-A1E4-4178-80BB-386339C0E406}" srcId="{5334A4D0-6DC3-4364-90BD-434E92B06E84}" destId="{8F8E5312-D72B-456E-8571-84991ED24E63}" srcOrd="0" destOrd="0" parTransId="{F536C222-9CAB-40B9-B7CA-791774983428}" sibTransId="{13AE6BBA-8187-4BC7-A487-33E091665A24}"/>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i="1" dirty="0">
              <a:solidFill>
                <a:schemeClr val="bg1"/>
              </a:solidFill>
              <a:effectLst/>
              <a:latin typeface="+mn-lt"/>
              <a:ea typeface="+mn-ea"/>
              <a:cs typeface="+mn-cs"/>
            </a:rPr>
            <a:t>Parousia</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63F615A-26B3-4167-A9D2-52F16D0A3E8E}">
      <dgm:prSet/>
      <dgm:spPr/>
      <dgm:t>
        <a:bodyPr/>
        <a:lstStyle/>
        <a:p>
          <a:r>
            <a:rPr lang="en-US" dirty="0">
              <a:solidFill>
                <a:schemeClr val="bg1"/>
              </a:solidFill>
              <a:effectLst/>
              <a:latin typeface="+mn-lt"/>
              <a:ea typeface="+mn-ea"/>
              <a:cs typeface="+mn-cs"/>
            </a:rPr>
            <a:t>When the disciples asked about Jesus’ coming in verse 3, they used the word </a:t>
          </a:r>
          <a:r>
            <a:rPr lang="en-US" i="1" dirty="0" err="1">
              <a:solidFill>
                <a:schemeClr val="bg1"/>
              </a:solidFill>
              <a:effectLst/>
              <a:latin typeface="+mn-lt"/>
              <a:ea typeface="+mn-ea"/>
              <a:cs typeface="+mn-cs"/>
            </a:rPr>
            <a:t>parousia</a:t>
          </a:r>
          <a:r>
            <a:rPr lang="en-US" dirty="0">
              <a:solidFill>
                <a:schemeClr val="bg1"/>
              </a:solidFill>
              <a:effectLst/>
              <a:latin typeface="+mn-lt"/>
              <a:ea typeface="+mn-ea"/>
              <a:cs typeface="+mn-cs"/>
            </a:rPr>
            <a:t>, which means “presence” or “appearing. ” In the Roman Empire, this word can denote the official state visit of a high-ranking official, and sometimes the visitation or revelatory act of a god. </a:t>
          </a:r>
          <a:r>
            <a:rPr lang="en-US" i="1" dirty="0">
              <a:solidFill>
                <a:schemeClr val="bg1"/>
              </a:solidFill>
              <a:effectLst/>
              <a:latin typeface="+mn-lt"/>
              <a:ea typeface="+mn-ea"/>
              <a:cs typeface="+mn-cs"/>
            </a:rPr>
            <a:t>Parousia </a:t>
          </a:r>
          <a:r>
            <a:rPr lang="en-US" dirty="0">
              <a:solidFill>
                <a:schemeClr val="bg1"/>
              </a:solidFill>
              <a:effectLst/>
              <a:latin typeface="+mn-lt"/>
              <a:ea typeface="+mn-ea"/>
              <a:cs typeface="+mn-cs"/>
            </a:rPr>
            <a:t>reveals someone for who they are. The disciples, then, wanted to know when Jesus would be revealed to all people as the Messiah and coming king. In the first century, when an official visited a city, the people would typically meet the official outside the city gates to welcome them into the city. This is likely the background that undergirds 1 Thessalonians 4:16-17, which pictures Jesus coming down from heaven as believers are caught up together to meet Him in the air. Following the pattern of </a:t>
          </a:r>
          <a:r>
            <a:rPr lang="en-US" i="1" dirty="0" err="1">
              <a:solidFill>
                <a:schemeClr val="bg1"/>
              </a:solidFill>
              <a:effectLst/>
              <a:latin typeface="+mn-lt"/>
              <a:ea typeface="+mn-ea"/>
              <a:cs typeface="+mn-cs"/>
            </a:rPr>
            <a:t>parousia</a:t>
          </a:r>
          <a:r>
            <a:rPr lang="en-US" dirty="0">
              <a:solidFill>
                <a:schemeClr val="bg1"/>
              </a:solidFill>
              <a:effectLst/>
              <a:latin typeface="+mn-lt"/>
              <a:ea typeface="+mn-ea"/>
              <a:cs typeface="+mn-cs"/>
            </a:rPr>
            <a:t>, the idea is that believers will be caught up to meet Jesus and welcome Him as the rightful king. </a:t>
          </a:r>
        </a:p>
      </dgm:t>
    </dgm:pt>
    <dgm:pt modelId="{B4D6BB68-2096-4E0B-99D2-40F51770B8E9}" type="parTrans" cxnId="{04ACECA5-ED81-4763-8BA6-03076C2FF7B2}">
      <dgm:prSet/>
      <dgm:spPr/>
      <dgm:t>
        <a:bodyPr/>
        <a:lstStyle/>
        <a:p>
          <a:endParaRPr lang="en-US"/>
        </a:p>
      </dgm:t>
    </dgm:pt>
    <dgm:pt modelId="{535C28A8-5A04-405A-82DD-1D77DCE8D859}" type="sibTrans" cxnId="{04ACECA5-ED81-4763-8BA6-03076C2FF7B2}">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6697" custLinFactNeighborY="-20824">
        <dgm:presLayoutVars>
          <dgm:chMax val="0"/>
          <dgm:bulletEnabled val="1"/>
        </dgm:presLayoutVars>
      </dgm:prSet>
      <dgm:spPr/>
    </dgm:pt>
    <dgm:pt modelId="{F70DE4CC-C0E8-4D53-8861-BA70B49EC5F2}" type="pres">
      <dgm:prSet presAssocID="{5334A4D0-6DC3-4364-90BD-434E92B06E84}" presName="childText" presStyleLbl="revTx" presStyleIdx="0" presStyleCnt="1">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70FFBA71-8DB5-4E62-8B87-B8A5E5E82932}" type="presOf" srcId="{363F615A-26B3-4167-A9D2-52F16D0A3E8E}" destId="{F70DE4CC-C0E8-4D53-8861-BA70B49EC5F2}"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04ACECA5-ED81-4763-8BA6-03076C2FF7B2}" srcId="{5334A4D0-6DC3-4364-90BD-434E92B06E84}" destId="{363F615A-26B3-4167-A9D2-52F16D0A3E8E}" srcOrd="0" destOrd="0" parTransId="{B4D6BB68-2096-4E0B-99D2-40F51770B8E9}" sibTransId="{535C28A8-5A04-405A-82DD-1D77DCE8D859}"/>
    <dgm:cxn modelId="{1379CD52-00BF-4A1F-A8FB-35BB2045DBFF}" type="presParOf" srcId="{2CAA70E5-F744-4680-8103-416F359E6392}" destId="{B2785CD1-C157-4E1D-89E2-08E093D8A5BE}" srcOrd="0" destOrd="0" presId="urn:microsoft.com/office/officeart/2005/8/layout/vList2"/>
    <dgm:cxn modelId="{358F2F41-97A1-4692-A363-1F0263A8CD43}" type="presParOf" srcId="{2CAA70E5-F744-4680-8103-416F359E6392}" destId="{F70DE4CC-C0E8-4D53-8861-BA70B49EC5F2}" srcOrd="1" destOrd="0" presId="urn:microsoft.com/office/officeart/2005/8/layout/vList2"/>
  </dgm:cxnLst>
  <dgm:bg>
    <a:solidFill>
      <a:srgbClr val="002060"/>
    </a:solidFill>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F918DF75-6EFD-45C6-9AF2-F3AEF5C4DD86}">
      <dgm:prSet custT="1"/>
      <dgm:spPr/>
      <dgm:t>
        <a:bodyPr/>
        <a:lstStyle/>
        <a:p>
          <a:r>
            <a:rPr lang="en-US" sz="1800" b="1" dirty="0">
              <a:solidFill>
                <a:schemeClr val="bg1"/>
              </a:solidFill>
              <a:effectLst/>
              <a:latin typeface="Gotham Medium" panose="02000604030000020004"/>
              <a:ea typeface="+mn-ea"/>
              <a:cs typeface="+mn-cs"/>
            </a:rPr>
            <a:t>BIRTH PAINS</a:t>
          </a:r>
          <a:endParaRPr lang="en-US" sz="1800" b="1" i="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dgm:t>
    </dgm:pt>
    <dgm:pt modelId="{F4BF9939-0823-4F73-8158-410FC4202AC7}" type="parTrans" cxnId="{AB255D80-35B3-41D6-9F50-50017686CEBE}">
      <dgm:prSet/>
      <dgm:spPr/>
      <dgm:t>
        <a:bodyPr/>
        <a:lstStyle/>
        <a:p>
          <a:endParaRPr lang="en-US"/>
        </a:p>
      </dgm:t>
    </dgm:pt>
    <dgm:pt modelId="{8AA71D7F-5FB5-4720-922E-F27ED9732B3A}" type="sibTrans" cxnId="{AB255D80-35B3-41D6-9F50-50017686CEBE}">
      <dgm:prSet/>
      <dgm:spPr/>
      <dgm:t>
        <a:bodyPr/>
        <a:lstStyle/>
        <a:p>
          <a:endParaRPr lang="en-US"/>
        </a:p>
      </dgm:t>
    </dgm:pt>
    <dgm:pt modelId="{43828DE5-F047-4BDC-8ED7-C21E762548AC}">
      <dgm:prSet custT="1"/>
      <dgm:spPr/>
      <dgm:t>
        <a:bodyPr/>
        <a:lstStyle/>
        <a:p>
          <a:r>
            <a:rPr lang="en-US" sz="1800" dirty="0">
              <a:solidFill>
                <a:schemeClr val="bg1"/>
              </a:solidFill>
              <a:effectLst/>
              <a:latin typeface="Gotham Medium" panose="02000604030000020004"/>
              <a:ea typeface="+mn-ea"/>
              <a:cs typeface="+mn-cs"/>
            </a:rPr>
            <a:t>Birth pains, or pangs, is an image in Scripture that often conveys the idea that something new is about to happen, but not before a period of suffering or trouble. The analogy is of a woman experiencing labor before the birth of her child. In Romans 8:22, Paul pictures creation itself “groaning as in the pains of childbirth” as it awaits future glory and for the children of God to be revealed (Rom. 8:18—22). In John 16:21—22, Jesus uses the image of a woman going through labor and giving birth to explain to the disciples how their grief and suffering will give way to joy at the Second Coming. In Jewish thought and apocalyptic literature, “birth pangs” or “birth pangs of the Messiah” were thought to immediately precede the messianic age. In Matthew 24:8, however, Jesus’ language of “the beginning of birth pains” suggests that more was to follow before the end of the age and start of God’s new creation.  </a:t>
          </a:r>
        </a:p>
      </dgm:t>
    </dgm:pt>
    <dgm:pt modelId="{EECE7766-9BB0-4DB6-938A-0D54BDE1F8E2}" type="parTrans" cxnId="{CE64FAA5-C55E-43AB-8AEC-DC3C998918B5}">
      <dgm:prSet/>
      <dgm:spPr/>
      <dgm:t>
        <a:bodyPr/>
        <a:lstStyle/>
        <a:p>
          <a:endParaRPr lang="en-US"/>
        </a:p>
      </dgm:t>
    </dgm:pt>
    <dgm:pt modelId="{024E3682-2A36-4203-B003-DB83E7C1F66C}" type="sibTrans" cxnId="{CE64FAA5-C55E-43AB-8AEC-DC3C998918B5}">
      <dgm:prSet/>
      <dgm:spPr/>
      <dgm:t>
        <a:bodyPr/>
        <a:lstStyle/>
        <a:p>
          <a:endParaRPr lang="en-US"/>
        </a:p>
      </dgm:t>
    </dgm:pt>
    <dgm:pt modelId="{3762C697-16D2-4770-A452-51B41AC5DF90}" type="pres">
      <dgm:prSet presAssocID="{CD9A573D-F03A-4A44-A792-4CD576534EC4}" presName="linear" presStyleCnt="0">
        <dgm:presLayoutVars>
          <dgm:animLvl val="lvl"/>
          <dgm:resizeHandles val="exact"/>
        </dgm:presLayoutVars>
      </dgm:prSet>
      <dgm:spPr/>
    </dgm:pt>
    <dgm:pt modelId="{B28540FD-D31D-4BEC-9F98-1F6554F4F0EE}" type="pres">
      <dgm:prSet presAssocID="{F918DF75-6EFD-45C6-9AF2-F3AEF5C4DD86}" presName="parentText" presStyleLbl="node1" presStyleIdx="0" presStyleCnt="1" custScaleY="37574" custLinFactNeighborY="-42476">
        <dgm:presLayoutVars>
          <dgm:chMax val="0"/>
          <dgm:bulletEnabled val="1"/>
        </dgm:presLayoutVars>
      </dgm:prSet>
      <dgm:spPr/>
    </dgm:pt>
    <dgm:pt modelId="{1A83A6CB-CC0A-4176-98E0-48D1C340B10D}" type="pres">
      <dgm:prSet presAssocID="{F918DF75-6EFD-45C6-9AF2-F3AEF5C4DD86}" presName="childText" presStyleLbl="revTx" presStyleIdx="0" presStyleCnt="1" custScaleX="99775" custLinFactNeighborX="1906" custLinFactNeighborY="-75125">
        <dgm:presLayoutVars>
          <dgm:bulletEnabled val="1"/>
        </dgm:presLayoutVars>
      </dgm:prSet>
      <dgm:spPr/>
    </dgm:pt>
  </dgm:ptLst>
  <dgm:cxnLst>
    <dgm:cxn modelId="{78DD8F51-4280-4546-ACC5-F90E29E7B81A}" type="presOf" srcId="{CD9A573D-F03A-4A44-A792-4CD576534EC4}" destId="{3762C697-16D2-4770-A452-51B41AC5DF90}" srcOrd="0" destOrd="0" presId="urn:microsoft.com/office/officeart/2005/8/layout/vList2"/>
    <dgm:cxn modelId="{AB255D80-35B3-41D6-9F50-50017686CEBE}" srcId="{CD9A573D-F03A-4A44-A792-4CD576534EC4}" destId="{F918DF75-6EFD-45C6-9AF2-F3AEF5C4DD86}" srcOrd="0" destOrd="0" parTransId="{F4BF9939-0823-4F73-8158-410FC4202AC7}" sibTransId="{8AA71D7F-5FB5-4720-922E-F27ED9732B3A}"/>
    <dgm:cxn modelId="{CE64FAA5-C55E-43AB-8AEC-DC3C998918B5}" srcId="{F918DF75-6EFD-45C6-9AF2-F3AEF5C4DD86}" destId="{43828DE5-F047-4BDC-8ED7-C21E762548AC}" srcOrd="0" destOrd="0" parTransId="{EECE7766-9BB0-4DB6-938A-0D54BDE1F8E2}" sibTransId="{024E3682-2A36-4203-B003-DB83E7C1F66C}"/>
    <dgm:cxn modelId="{266F65B3-0A75-4359-9404-B96E0FAE09E8}" type="presOf" srcId="{43828DE5-F047-4BDC-8ED7-C21E762548AC}" destId="{1A83A6CB-CC0A-4176-98E0-48D1C340B10D}" srcOrd="0" destOrd="0" presId="urn:microsoft.com/office/officeart/2005/8/layout/vList2"/>
    <dgm:cxn modelId="{0490FAF5-E5B6-403C-A93C-777A1468D855}" type="presOf" srcId="{F918DF75-6EFD-45C6-9AF2-F3AEF5C4DD86}" destId="{B28540FD-D31D-4BEC-9F98-1F6554F4F0EE}" srcOrd="0" destOrd="0" presId="urn:microsoft.com/office/officeart/2005/8/layout/vList2"/>
    <dgm:cxn modelId="{56A31398-2C19-4642-875B-E1D5A3564963}" type="presParOf" srcId="{3762C697-16D2-4770-A452-51B41AC5DF90}" destId="{B28540FD-D31D-4BEC-9F98-1F6554F4F0EE}" srcOrd="0" destOrd="0" presId="urn:microsoft.com/office/officeart/2005/8/layout/vList2"/>
    <dgm:cxn modelId="{0BCD6B3F-9721-49CA-BD43-08CEDA93FECC}" type="presParOf" srcId="{3762C697-16D2-4770-A452-51B41AC5DF90}" destId="{1A83A6CB-CC0A-4176-98E0-48D1C340B10D}"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latin typeface="Gotham Medium" panose="02000604030000020004"/>
              <a:ea typeface="+mn-ea"/>
              <a:cs typeface="+mn-cs"/>
            </a:rPr>
            <a:t>GOSPEL FOR THE NATIONS </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92113F8-3647-455B-903F-F910BEAA578C}">
      <dgm:prSet/>
      <dgm:spPr/>
      <dgm:t>
        <a:bodyPr/>
        <a:lstStyle/>
        <a:p>
          <a:r>
            <a:rPr lang="en-US" b="1" dirty="0">
              <a:solidFill>
                <a:schemeClr val="bg1"/>
              </a:solidFill>
              <a:effectLst/>
              <a:latin typeface="Gotham Medium" panose="02000604030000020004"/>
              <a:ea typeface="+mn-ea"/>
              <a:cs typeface="+mn-cs"/>
            </a:rPr>
            <a:t>This passage reveals God’s heart for the nations, mapping a trajectory for the gospel of the kingdom to travel before the end of the age.  In Matthew 24:14, Jesus says, “This gospel of the kingdom will be preached in the whole world as a testimony to all nations. ” This statement foreshadows the task Jesus leaves for His disciples after the resurrection: to go make disciples of all nations, baptizing and teaching them (Matt.  28:18—20). Upon further inspection, this task falls in line with God’s purposes throughout Scripture.  God promises to bless all nations through Abraham’s family (Gen. 12:3); and the prophet Isaiah envisions the servant of the Lord as a light for the Gentiles, bringing salvation to the end of the earth (Isa. 49:6). Revelation 5:9 then pictures Jesus as worthy because He has been slain, redeemed with His blood people “from every tribe and language and people and nation. ”</a:t>
          </a:r>
        </a:p>
      </dgm:t>
    </dgm:pt>
    <dgm:pt modelId="{83B4FFA9-460A-4E6F-BE0E-FD6B404B847C}" type="parTrans" cxnId="{DC724B27-331F-483D-A185-04BE8BA2BE6F}">
      <dgm:prSet/>
      <dgm:spPr/>
      <dgm:t>
        <a:bodyPr/>
        <a:lstStyle/>
        <a:p>
          <a:endParaRPr lang="en-US"/>
        </a:p>
      </dgm:t>
    </dgm:pt>
    <dgm:pt modelId="{C8736159-170E-4996-B463-DFC1034E5004}" type="sibTrans" cxnId="{DC724B27-331F-483D-A185-04BE8BA2BE6F}">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6697" custLinFactNeighborY="-20824">
        <dgm:presLayoutVars>
          <dgm:chMax val="0"/>
          <dgm:bulletEnabled val="1"/>
        </dgm:presLayoutVars>
      </dgm:prSet>
      <dgm:spPr/>
    </dgm:pt>
    <dgm:pt modelId="{BC51876A-64BA-42CE-8961-E5FEB5DB4563}" type="pres">
      <dgm:prSet presAssocID="{5334A4D0-6DC3-4364-90BD-434E92B06E84}" presName="childText" presStyleLbl="revTx" presStyleIdx="0" presStyleCnt="1">
        <dgm:presLayoutVars>
          <dgm:bulletEnabled val="1"/>
        </dgm:presLayoutVars>
      </dgm:prSet>
      <dgm:spPr/>
    </dgm:pt>
  </dgm:ptLst>
  <dgm:cxnLst>
    <dgm:cxn modelId="{DC724B27-331F-483D-A185-04BE8BA2BE6F}" srcId="{5334A4D0-6DC3-4364-90BD-434E92B06E84}" destId="{092113F8-3647-455B-903F-F910BEAA578C}" srcOrd="0" destOrd="0" parTransId="{83B4FFA9-460A-4E6F-BE0E-FD6B404B847C}" sibTransId="{C8736159-170E-4996-B463-DFC1034E5004}"/>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E0211EA-9897-4DD9-A8D7-A5C0D016ED8D}" type="presOf" srcId="{092113F8-3647-455B-903F-F910BEAA578C}" destId="{BC51876A-64BA-42CE-8961-E5FEB5DB4563}"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1D94542D-14DA-4E56-A180-9D507A05F649}" type="presParOf" srcId="{2CAA70E5-F744-4680-8103-416F359E6392}" destId="{BC51876A-64BA-42CE-8961-E5FEB5DB4563}" srcOrd="1" destOrd="0" presId="urn:microsoft.com/office/officeart/2005/8/layout/vList2"/>
  </dgm:cxnLst>
  <dgm:bg>
    <a:solidFill>
      <a:srgbClr val="002060"/>
    </a:solidFill>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344668" cy="813029"/>
        </a:xfrm>
        <a:prstGeom prst="roundRect">
          <a:avLst/>
        </a:prstGeom>
        <a:solidFill>
          <a:srgbClr val="00206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Any mother who has experienced labor will testify that the initial contractions are minor compared to the real pain to come. But at the delivery of a child, the despair turns to joy.  Jesus compares this maternal experience to the turbulence of the world. He encourages His disciples to remain faithful and steadfast, even as the world sends trouble our way. </a:t>
          </a:r>
          <a:endParaRPr lang="en-US" sz="1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39689" y="39689"/>
        <a:ext cx="7265290" cy="7336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42917"/>
          <a:ext cx="7267560" cy="5226931"/>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4043" tIns="395732" rIns="564043" bIns="135128" numCol="1" spcCol="1270" anchor="t" anchorCtr="0">
          <a:noAutofit/>
        </a:bodyPr>
        <a:lstStyle/>
        <a:p>
          <a:pPr marL="171450" lvl="1" indent="-171450" algn="l" defTabSz="844550">
            <a:lnSpc>
              <a:spcPct val="90000"/>
            </a:lnSpc>
            <a:spcBef>
              <a:spcPct val="0"/>
            </a:spcBef>
            <a:spcAft>
              <a:spcPct val="15000"/>
            </a:spcAft>
            <a:buChar char="•"/>
          </a:pPr>
          <a:r>
            <a:rPr lang="en-US" sz="1900" b="1" kern="1200" dirty="0">
              <a:solidFill>
                <a:schemeClr val="tx1"/>
              </a:solidFill>
              <a:effectLst/>
              <a:latin typeface="Gotham Medium" panose="02000604030000020004"/>
              <a:ea typeface="+mn-ea"/>
              <a:cs typeface="+mn-cs"/>
            </a:rPr>
            <a:t>The temple was destroyed by the Romans in AD 70 during the Jewish War. The war started in AD 66 as a Jewish rebellion against the Roman Empire, which controlled the region of Judea. Nero was the Roman Emperor at the time, and Roman governors were becoming increasingly oppressive. There were also tensions within the Jewish community itself. Zealots, revolutionaries who formed resistant groups, became influential in the years leading up to the war, with some Pharisees becoming Zealot sympathizers. In AD 66, Zealots killed priests in the temple. This spilling of blood was considered a sacrilege which desecrated the temple.  Zealots were largely in control of Jerusalem when it was besieged by Roman forces led by Titus, a future emperor. Titus eventually sacked Jerusalem and destroyed the temple with fire in AD 70. The Romans carried away spoils from the temple and left structures bearing the emperor’s insignia. </a:t>
          </a:r>
        </a:p>
      </dsp:txBody>
      <dsp:txXfrm>
        <a:off x="0" y="442917"/>
        <a:ext cx="7267560" cy="5226931"/>
      </dsp:txXfrm>
    </dsp:sp>
    <dsp:sp modelId="{48AD64A6-4DC3-472A-80A6-523819EF82AD}">
      <dsp:nvSpPr>
        <dsp:cNvPr id="0" name=""/>
        <dsp:cNvSpPr/>
      </dsp:nvSpPr>
      <dsp:spPr>
        <a:xfrm>
          <a:off x="186412" y="187500"/>
          <a:ext cx="5087292" cy="434339"/>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92288" tIns="0" rIns="192288"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latin typeface="Gotham Medium" panose="02000604030000020004"/>
              <a:ea typeface="+mn-ea"/>
              <a:cs typeface="+mn-cs"/>
            </a:rPr>
            <a:t>THE DESTRUCTION OF THE TEMPLE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07615" y="208703"/>
        <a:ext cx="5044886" cy="3919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727798" cy="507177"/>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i="1" kern="1200" dirty="0">
              <a:solidFill>
                <a:schemeClr val="bg1"/>
              </a:solidFill>
              <a:effectLst/>
              <a:latin typeface="+mn-lt"/>
              <a:ea typeface="+mn-ea"/>
              <a:cs typeface="+mn-cs"/>
            </a:rPr>
            <a:t>Parousia</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758" y="24758"/>
        <a:ext cx="7678282" cy="457661"/>
      </dsp:txXfrm>
    </dsp:sp>
    <dsp:sp modelId="{F70DE4CC-C0E8-4D53-8861-BA70B49EC5F2}">
      <dsp:nvSpPr>
        <dsp:cNvPr id="0" name=""/>
        <dsp:cNvSpPr/>
      </dsp:nvSpPr>
      <dsp:spPr>
        <a:xfrm>
          <a:off x="0" y="533778"/>
          <a:ext cx="7727798" cy="434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58"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US" sz="2000" kern="1200" dirty="0">
              <a:solidFill>
                <a:schemeClr val="bg1"/>
              </a:solidFill>
              <a:effectLst/>
              <a:latin typeface="+mn-lt"/>
              <a:ea typeface="+mn-ea"/>
              <a:cs typeface="+mn-cs"/>
            </a:rPr>
            <a:t>When the disciples asked about Jesus’ coming in verse 3, they used the word </a:t>
          </a:r>
          <a:r>
            <a:rPr lang="en-US" sz="2000" i="1" kern="1200" dirty="0" err="1">
              <a:solidFill>
                <a:schemeClr val="bg1"/>
              </a:solidFill>
              <a:effectLst/>
              <a:latin typeface="+mn-lt"/>
              <a:ea typeface="+mn-ea"/>
              <a:cs typeface="+mn-cs"/>
            </a:rPr>
            <a:t>parousia</a:t>
          </a:r>
          <a:r>
            <a:rPr lang="en-US" sz="2000" kern="1200" dirty="0">
              <a:solidFill>
                <a:schemeClr val="bg1"/>
              </a:solidFill>
              <a:effectLst/>
              <a:latin typeface="+mn-lt"/>
              <a:ea typeface="+mn-ea"/>
              <a:cs typeface="+mn-cs"/>
            </a:rPr>
            <a:t>, which means “presence” or “appearing. ” In the Roman Empire, this word can denote the official state visit of a high-ranking official, and sometimes the visitation or revelatory act of a god. </a:t>
          </a:r>
          <a:r>
            <a:rPr lang="en-US" sz="2000" i="1" kern="1200" dirty="0">
              <a:solidFill>
                <a:schemeClr val="bg1"/>
              </a:solidFill>
              <a:effectLst/>
              <a:latin typeface="+mn-lt"/>
              <a:ea typeface="+mn-ea"/>
              <a:cs typeface="+mn-cs"/>
            </a:rPr>
            <a:t>Parousia </a:t>
          </a:r>
          <a:r>
            <a:rPr lang="en-US" sz="2000" kern="1200" dirty="0">
              <a:solidFill>
                <a:schemeClr val="bg1"/>
              </a:solidFill>
              <a:effectLst/>
              <a:latin typeface="+mn-lt"/>
              <a:ea typeface="+mn-ea"/>
              <a:cs typeface="+mn-cs"/>
            </a:rPr>
            <a:t>reveals someone for who they are. The disciples, then, wanted to know when Jesus would be revealed to all people as the Messiah and coming king. In the first century, when an official visited a city, the people would typically meet the official outside the city gates to welcome them into the city. This is likely the background that undergirds 1 Thessalonians 4:16-17, which pictures Jesus coming down from heaven as believers are caught up together to meet Him in the air. Following the pattern of </a:t>
          </a:r>
          <a:r>
            <a:rPr lang="en-US" sz="2000" i="1" kern="1200" dirty="0" err="1">
              <a:solidFill>
                <a:schemeClr val="bg1"/>
              </a:solidFill>
              <a:effectLst/>
              <a:latin typeface="+mn-lt"/>
              <a:ea typeface="+mn-ea"/>
              <a:cs typeface="+mn-cs"/>
            </a:rPr>
            <a:t>parousia</a:t>
          </a:r>
          <a:r>
            <a:rPr lang="en-US" sz="2000" kern="1200" dirty="0">
              <a:solidFill>
                <a:schemeClr val="bg1"/>
              </a:solidFill>
              <a:effectLst/>
              <a:latin typeface="+mn-lt"/>
              <a:ea typeface="+mn-ea"/>
              <a:cs typeface="+mn-cs"/>
            </a:rPr>
            <a:t>, the idea is that believers will be caught up to meet Jesus and welcome Him as the rightful king. </a:t>
          </a:r>
        </a:p>
      </dsp:txBody>
      <dsp:txXfrm>
        <a:off x="0" y="533778"/>
        <a:ext cx="7727798" cy="4347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540FD-D31D-4BEC-9F98-1F6554F4F0EE}">
      <dsp:nvSpPr>
        <dsp:cNvPr id="0" name=""/>
        <dsp:cNvSpPr/>
      </dsp:nvSpPr>
      <dsp:spPr>
        <a:xfrm>
          <a:off x="0" y="0"/>
          <a:ext cx="7005850" cy="45720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Gotham Medium" panose="02000604030000020004"/>
              <a:ea typeface="+mn-ea"/>
              <a:cs typeface="+mn-cs"/>
            </a:rPr>
            <a:t>BIRTH PAINS</a:t>
          </a:r>
          <a:endParaRPr lang="en-US" sz="1800" b="1" i="0" kern="12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dsp:txBody>
      <dsp:txXfrm>
        <a:off x="22319" y="22319"/>
        <a:ext cx="6961212" cy="412562"/>
      </dsp:txXfrm>
    </dsp:sp>
    <dsp:sp modelId="{1A83A6CB-CC0A-4176-98E0-48D1C340B10D}">
      <dsp:nvSpPr>
        <dsp:cNvPr id="0" name=""/>
        <dsp:cNvSpPr/>
      </dsp:nvSpPr>
      <dsp:spPr>
        <a:xfrm>
          <a:off x="15763" y="517013"/>
          <a:ext cx="6990086" cy="3834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43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solidFill>
                <a:schemeClr val="bg1"/>
              </a:solidFill>
              <a:effectLst/>
              <a:latin typeface="Gotham Medium" panose="02000604030000020004"/>
              <a:ea typeface="+mn-ea"/>
              <a:cs typeface="+mn-cs"/>
            </a:rPr>
            <a:t>Birth pains, or pangs, is an image in Scripture that often conveys the idea that something new is about to happen, but not before a period of suffering or trouble. The analogy is of a woman experiencing labor before the birth of her child. In Romans 8:22, Paul pictures creation itself “groaning as in the pains of childbirth” as it awaits future glory and for the children of God to be revealed (Rom. 8:18—22). In John 16:21—22, Jesus uses the image of a woman going through labor and giving birth to explain to the disciples how their grief and suffering will give way to joy at the Second Coming. In Jewish thought and apocalyptic literature, “birth pangs” or “birth pangs of the Messiah” were thought to immediately precede the messianic age. In Matthew 24:8, however, Jesus’ language of “the beginning of birth pains” suggests that more was to follow before the end of the age and start of God’s new creation.  </a:t>
          </a:r>
        </a:p>
      </dsp:txBody>
      <dsp:txXfrm>
        <a:off x="15763" y="517013"/>
        <a:ext cx="6990086" cy="3834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727798" cy="501091"/>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effectLst/>
              <a:latin typeface="Gotham Medium" panose="02000604030000020004"/>
              <a:ea typeface="+mn-ea"/>
              <a:cs typeface="+mn-cs"/>
            </a:rPr>
            <a:t>GOSPEL FOR THE NATIONS </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461" y="24461"/>
        <a:ext cx="7678876" cy="452169"/>
      </dsp:txXfrm>
    </dsp:sp>
    <dsp:sp modelId="{BC51876A-64BA-42CE-8961-E5FEB5DB4563}">
      <dsp:nvSpPr>
        <dsp:cNvPr id="0" name=""/>
        <dsp:cNvSpPr/>
      </dsp:nvSpPr>
      <dsp:spPr>
        <a:xfrm>
          <a:off x="0" y="712895"/>
          <a:ext cx="7727798" cy="3982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58"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chemeClr val="bg1"/>
              </a:solidFill>
              <a:effectLst/>
              <a:latin typeface="Gotham Medium" panose="02000604030000020004"/>
              <a:ea typeface="+mn-ea"/>
              <a:cs typeface="+mn-cs"/>
            </a:rPr>
            <a:t>This passage reveals God’s heart for the nations, mapping a trajectory for the gospel of the kingdom to travel before the end of the age.  In Matthew 24:14, Jesus says, “This gospel of the kingdom will be preached in the whole world as a testimony to all nations. ” This statement foreshadows the task Jesus leaves for His disciples after the resurrection: to go make disciples of all nations, baptizing and teaching them (Matt.  28:18—20). Upon further inspection, this task falls in line with God’s purposes throughout Scripture.  God promises to bless all nations through Abraham’s family (Gen. 12:3); and the prophet Isaiah envisions the servant of the Lord as a light for the Gentiles, bringing salvation to the end of the earth (Isa. 49:6). Revelation 5:9 then pictures Jesus as worthy because He has been slain, redeemed with His blood people “from every tribe and language and people and nation. ”</a:t>
          </a:r>
        </a:p>
      </dsp:txBody>
      <dsp:txXfrm>
        <a:off x="0" y="712895"/>
        <a:ext cx="7727798" cy="39826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7/22/2025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Heavenly Father, You have complete knowledge of time. Help us not be so focused on “the end” that we neglect “the beginning” within which You expect us to minister daily. Show us how to reveal Your Son in the midst of suffering. Help us view suffering as Your Son desires as He strengthens us by Your Spirit to endure, grow, serve, and proclaim Your Son as King as we anticipate His return. In Jesus’ name. Amen!</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Suffering is inevitable, but so is Jesus’ return. </a:t>
            </a: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B8805-EC78-68D3-5D3A-E9DFFE2F68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B61A72-BD88-9799-D014-385DD9C9D8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A4E0E0-39F9-4CDB-8026-312D5B0E92F3}"/>
              </a:ext>
            </a:extLst>
          </p:cNvPr>
          <p:cNvSpPr>
            <a:spLocks noGrp="1"/>
          </p:cNvSpPr>
          <p:nvPr>
            <p:ph type="body" idx="1"/>
          </p:nvPr>
        </p:nvSpPr>
        <p:spPr/>
        <p:txBody>
          <a:bodyPr/>
          <a:lstStyle/>
          <a:p>
            <a:r>
              <a:rPr lang="en-US" dirty="0"/>
              <a:t>Matthew 24:14 shows God’s plan for the gospel to reach every nation before the end. This fulfills promises to Abraham, Isaiah’s vision, and Revelation’s picture of Christ redeeming people from all tribes and nations by His blood.</a:t>
            </a:r>
          </a:p>
          <a:p>
            <a:endParaRPr lang="en-US" dirty="0"/>
          </a:p>
          <a:p>
            <a:r>
              <a:rPr lang="en-US" b="1" dirty="0"/>
              <a:t>Key Lesson Learned</a:t>
            </a:r>
          </a:p>
          <a:p>
            <a:r>
              <a:rPr lang="en-US" dirty="0"/>
              <a:t>Believers are called to share the gospel with every nation, participating in God’s plan to redeem people worldwide through Christ.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Gospel for the Nations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Matthew 24:14 reveals God’s plan for His kingdom message to reach all nations before the end. This fulfills promises to Abraham, Isaiah’s vision of Gentile salvation, and Revelation’s picture of a redeemed global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God’s mission has always aimed to bring salvation to every nation through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gospel must reach the world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This fulfills God’s covenant promises and prophetic visions.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Christ redeems people from every nation by His blood.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God’s redemptive plan culminates in the gospel reaching all nations, fulfilling His promises and ensuring Christ’s global kingdom reign.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A5AFEFC-B547-2D0C-EE78-57DDEDAE6F46}"/>
              </a:ext>
            </a:extLst>
          </p:cNvPr>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1578950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leaving the temple signaled its purpose was over. He warned it would be destroyed, shocking His disciples, who linked this to the end of the world. Jesus clarified the temple’s fall wouldn’t mean His immediate return but urged them to endure, trust God, and be ready for coming trials.</a:t>
            </a:r>
          </a:p>
          <a:p>
            <a:r>
              <a:rPr lang="en-US" b="1" dirty="0"/>
              <a:t>Key Lesson Learned</a:t>
            </a:r>
          </a:p>
          <a:p>
            <a:r>
              <a:rPr lang="en-US" dirty="0"/>
              <a:t>God calls believers to trust His plan during upheaval, focusing on faithfulness rather than fear as His purposes unfold.</a:t>
            </a:r>
          </a:p>
          <a:p>
            <a:r>
              <a:rPr lang="en-US" sz="1200" kern="1200" dirty="0">
                <a:solidFill>
                  <a:schemeClr val="tx1"/>
                </a:solidFill>
                <a:effectLst/>
                <a:latin typeface="+mn-lt"/>
                <a:ea typeface="+mn-ea"/>
                <a:cs typeface="+mn-cs"/>
              </a:rPr>
              <a:t>&lt;&gt;&lt;&gt;&lt;&gt;&lt;&gt;&lt;&gt;&lt;&gt;&lt;&gt;&lt;&gt;&lt;&gt;&lt;&gt;&lt;&gt;&lt;&gt;&lt;&gt;&lt;&gt;&lt;&gt;&lt;&gt;&lt;&gt;&lt;&gt;&lt;&gt;&lt; </a:t>
            </a:r>
          </a:p>
          <a:p>
            <a:endParaRPr lang="en-US" dirty="0"/>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departure from the temple mirrors Ezekiel 11:23, symbolizing God’s glory leaving Jerusalem and the end of the temple’s divine purpose. The disciples, astonished by Jesus’ prediction of total destruction, struggle to grasp how God could allow such devastation. Their twofold question at the Mount of Olives—about the timing of the temple’s fall and Jesus’ coming—reveals their assumption that the two events must be connected. Jesus clarifies that while the temple’s destruction is certain, it does not immediately signal the end of the world, preparing His followers for transition and giving them guidance for survival during coming turmoil.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declares the temple’s destruction, separating it from His final return, teaching His disciples to trust God’s plan and be prepared for change rather than panic.</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departure and prophecy signify the temple’s role in God’s plan is ending.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The disciples associate the temple’s fall with the end of the age, seeking clarity.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prepares them for upheaval, teaching endurance without fear or confusion.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exit from the temple signals its divine purpose is finished. Predicting its total destruction shocks His disciples, who view the temple as central to faith and link its fall with the world’s end. At the Mount of Olives, Jesus clarifies that while the temple will fall, it does not mean His return is immediate. Instead, He prepares His followers to endure coming challenges, trust God’s plan, and stay focused rather than fearful.</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Matthew 24:1–3 NIV</a:t>
            </a:r>
          </a:p>
          <a:p>
            <a:r>
              <a:rPr lang="en-US" sz="1200" kern="1200" dirty="0">
                <a:solidFill>
                  <a:schemeClr val="tx1"/>
                </a:solidFill>
                <a:effectLst/>
                <a:latin typeface="+mn-lt"/>
                <a:ea typeface="+mn-ea"/>
                <a:cs typeface="+mn-cs"/>
              </a:rPr>
              <a:t>1 Jesus left the temple and was walking away when his disciples came up to him to call his attention to its buildings.  </a:t>
            </a:r>
          </a:p>
          <a:p>
            <a:r>
              <a:rPr lang="en-US" sz="1200" kern="1200" dirty="0">
                <a:solidFill>
                  <a:schemeClr val="tx1"/>
                </a:solidFill>
                <a:effectLst/>
                <a:latin typeface="+mn-lt"/>
                <a:ea typeface="+mn-ea"/>
                <a:cs typeface="+mn-cs"/>
              </a:rPr>
              <a:t>2 “Do you see all these things?” he asked. “Truly I tell you, not one stone here will be left on another; every one will be thrown down. ” </a:t>
            </a:r>
          </a:p>
          <a:p>
            <a:r>
              <a:rPr lang="en-US" sz="1200" kern="1200" dirty="0">
                <a:solidFill>
                  <a:schemeClr val="tx1"/>
                </a:solidFill>
                <a:effectLst/>
                <a:latin typeface="+mn-lt"/>
                <a:ea typeface="+mn-ea"/>
                <a:cs typeface="+mn-cs"/>
              </a:rPr>
              <a:t>3 As Jesus was sitting on the Mount of Olives, the disciples came to him privately. “Tell us,” they said, “when will this happen, and what will be the sign of your coming and of the end of the age?”  </a:t>
            </a:r>
          </a:p>
          <a:p>
            <a:r>
              <a:rPr lang="en-US" sz="1200" kern="1200" dirty="0">
                <a:solidFill>
                  <a:schemeClr val="tx1"/>
                </a:solidFill>
                <a:effectLst/>
                <a:latin typeface="+mn-lt"/>
                <a:ea typeface="+mn-ea"/>
                <a:cs typeface="+mn-cs"/>
              </a:rPr>
              <a:t>&lt;&gt;&lt;&gt;&lt;&gt;&lt;&gt;&lt;&gt;&lt;&gt;&lt;&gt;&lt;&gt;&lt;&gt;&lt;&gt;&lt;&gt;&lt;&gt;&lt;&gt;&lt;&gt;&lt;&gt;&lt;&gt;&lt;&gt;&lt;&gt;&lt;&gt;&lt; </a:t>
            </a:r>
          </a:p>
          <a:p>
            <a:r>
              <a:rPr lang="en-US" sz="1200" kern="1200" dirty="0">
                <a:solidFill>
                  <a:schemeClr val="tx1"/>
                </a:solidFill>
                <a:effectLst/>
                <a:latin typeface="+mn-lt"/>
                <a:ea typeface="+mn-ea"/>
                <a:cs typeface="+mn-cs"/>
              </a:rPr>
              <a:t>In verse 1, Jesus leaves the temple enroute to the Mount of Olives, similar to when the glory of the Lord left Jerusalem and “stopped above the mountain east of it” in Ezekiel 11:23. Coupled with Jesus’ words in Matthew 23:38, this signals the end to God’s purposes for the temple. Perhaps startled by this, or simply taken with the beauty of the temple complex, the disciples point out the buildings to Jesus as they are walking away. But Jesus informs them that the temple will be destroyed completely (v. 2). This was shocking to the disciples, who grew up with the temple as an essential part of their religious life.  How could God permit the destruction of His temple?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After arriving at the Mount of Olives, the disciples go to Jesus with a twofold question. First, they want to know when the temple will be destroyed. Second, they want to know what will be the sign of Jesus’ coming at the end of the age (v. 3). These questions are linked in the disciples’ minds, since the destruction of the temple might feel like a precursor to the end of the world for any first-century Jew. In verses 4–14, however, Jesus will temper expectations of a link between His imminent return and what will happen in the days leading up to the temple’s destruction.  From the context of millennia later, it is clear that the destruction of the temple doesn’t mean the imminent end of the world. But as a good leader to His followers, Jesus prepares the disciples for a changing world, and—in the following passage—warns them to flee Jerusalem when destruction is near (Matt. 24:15–25).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warns His disciples about false messiahs, wars, disasters, persecution, and fading love. These troubles are not signs of His immediate return but “birth pains” leading to God’s plan. He calls His followers to endure, stay faithful, and spread the gospel worldwide before the end comes.</a:t>
            </a:r>
          </a:p>
          <a:p>
            <a:r>
              <a:rPr lang="en-US" b="1" dirty="0"/>
              <a:t>Key Lesson Learned</a:t>
            </a:r>
          </a:p>
          <a:p>
            <a:r>
              <a:rPr lang="en-US" dirty="0"/>
              <a:t>Believers must stand firm through trials and deception, focusing on faithfulness and the mission of sharing the gospel rather than predicting Christ’s return.</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warns His disciples of false messiahs, wars, disasters, persecution, and spiritual decline. These events, though alarming, are not immediate signs of His return but part of a turbulent history leading to God’s ultimate plan. He calls His followers to endurance, warning of betrayal, hatred, and deception, as many will fall away under pressure. Love will grow cold, yet salvation is promised for those who remain steadfast. The passage concludes by emphasizing the global spread of the gospel as a precursor to the end, urging believers to focus on faithfulness, not date-setting, as they navigate trials and uncertainty.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calls His followers to endure deception, suffering, and turmoil while remaining faithful, knowing God’s kingdom advances through their witness before the end comes.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False messiahs, wars, and disasters will occur but are not signs of Christ’s immediate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Persecution, betrayal, and spiritual coldness will test disciples, yet endurance brings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gospel must be proclaimed to all nations before the end arrives.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prepares His disciples for a turbulent world, warning of false messiahs, wars, disasters, persecution, and widespread spiritual decline. These events, though troubling, are not to be mistaken as direct signs of His immediate return. Instead, they are “birth pains,” temporary trials through which God brings about His new creation. Believers must endure in faith, resisting deception and spiritual apathy, while fulfilling their mission to spread the gospel to all nations. Those who remain faithful, despite hardships, will be saved, and only after the gospel’s worldwide witness will the end come.</a:t>
            </a:r>
            <a:endParaRPr lang="en-US" sz="1200" kern="1200" dirty="0">
              <a:solidFill>
                <a:schemeClr val="tx1"/>
              </a:solidFill>
              <a:effectLst/>
              <a:latin typeface="+mn-lt"/>
              <a:ea typeface="+mn-ea"/>
              <a:cs typeface="+mn-cs"/>
            </a:endParaRPr>
          </a:p>
          <a:p>
            <a:endParaRPr lang="en-US" dirty="0"/>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Matthew 24:4–13 NIV</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4 Jesus answered: “Watch out that no one deceives you.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5 For many will come in my name, claiming, ‘I am the Messiah,’ and will deceive many.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6 You will hear of wars and rumors of wars, but see to it that you are not alarmed.  Such things must happen, but the end is still to come.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7 Nation will rise against nation, and kingdom against kingdom. There will be famines and earthquakes in various places.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8 All these are the beginning of birth pains. ”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9 “Then you will be handed over to be persecuted and</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put to death, and you will be hated by all nations because of me.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10 At that time many will turn away from the faith and will betray and hate each other,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11 and many false prophets will appear and deceive many people.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12 Because of the increase of wickedness, the love of most will grow cold,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13 but the one who stands firm to the end will be saved.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14 And this gospel of the kingdom will be preached in the whole world as a testimony to all nations, and then the end will come.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&lt;&gt;&lt;&gt;&lt;&gt;&lt;&gt;&lt;&gt;&lt;&gt;&lt;&gt;&lt;&gt;&lt;&gt;&lt;&gt;&lt;&gt;&lt;&gt;&lt;&gt;&lt;&gt;&lt;&gt;&lt;&gt;&lt;&gt;&lt;&gt;&lt;&gt;&lt;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warns His disciples to watch out for false messiahs, who will deceive many people (v. 4). He says that these false messiahs “will come in my name” (v. 5). This could mean they will claim to be Jesus or might fraudulently attach Jesus’ authority to their actions. It most likely denotes people who claim—or whose followers claim—to fulfill a messianic role. Hence their false statement, “I am the Messiah” (v. 5). In the first century, several would-be messiahs did arrive on the scene—Jewish nationalistic political </a:t>
            </a:r>
            <a:r>
              <a:rPr lang="en-US" sz="1200" kern="1200" dirty="0" err="1">
                <a:solidFill>
                  <a:schemeClr val="tx1"/>
                </a:solidFill>
                <a:effectLst/>
                <a:latin typeface="+mn-lt"/>
                <a:ea typeface="+mn-ea"/>
                <a:cs typeface="+mn-cs"/>
              </a:rPr>
              <a:t>figu</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res or insurrectionists. Such people typically garnered a large following, until they were killed and their movement was stifled.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tells the disciples that conflict, war, and natural disasters are going to come. However, these are not indicators of the imminent end of the age (vv. 6–7). Instead, they will be a normal part of history until the renewal of all things. Jesus’ disciples will have to live faithfully through such troubles, which are “the beginning of birth pains” (v. 8). As a “beginning,” they cannot be used as signs to calculate the Lord’s coming. Yet the image of birth pains suggests that the hardships and sufferings that the disciples endure will eventually lead to something new and wonderful. God will work through them to give birth to His new world.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Starting in verse 9, Jesus explains what a changing world means for His disciples. They will face persecution and death, not just in Israel but among the nations. Within this situational context, many will turn away from their faith, betraying and hating each other (v. 10).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again says that many people will be deceived, this time by false prophets presumably teaching what is contrary to the gospel of the kingdom (vv. 11, 14). Wickedness will increase, resulting in a cooling off of people’s love. Jesus does not specify whether He means love for God or others, but likely both are in view, since love for God and love for others are connected in Scripture (Matt. 22:37–40). The proper response to all of this is to stand firm—to endure in faithfulness, despite the troubles and changes of the world (v. 13). The person who keeps the faith will be saved.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Verse 14 serves as the conclusion to this passage, revealing the task for Jesus’ disciples, both before and after the temple is destroyed. Jesus tells the disciples that the gospel will be preached to the whole world, “and then the end will come” (v. 14). While this verse lays out a kind of chronology, with an end coming after the news of Christ’s kingdom reaches the nations, it does not offer a timeframe for the Lord’s coming, once the gospel-spreading task is complete. Instead, what God requires is endurance in the midst of the uncertainties that come from a changing and turbulent world.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dirty="0"/>
              <a:t>Cultural shifts make it harder for Christians to live openly for God, as faith is sidelined and core values like marriage and church attendance are devalued. These challenges, however, create opportunities to show Christ through love, care for the vulnerable, and living counterculturally as witnesses of His hope.</a:t>
            </a:r>
          </a:p>
          <a:p>
            <a:endParaRPr lang="en-US" b="1" dirty="0"/>
          </a:p>
          <a:p>
            <a:r>
              <a:rPr lang="en-US" b="1" dirty="0"/>
              <a:t>Key Lesson Learned</a:t>
            </a:r>
          </a:p>
          <a:p>
            <a:r>
              <a:rPr lang="en-US" dirty="0"/>
              <a:t>Believers can stand out by living faithfully and sacrificially, offering hope through Christ despite a culture drifting from God.</a:t>
            </a:r>
          </a:p>
        </p:txBody>
      </p:sp>
    </p:spTree>
    <p:extLst>
      <p:ext uri="{BB962C8B-B14F-4D97-AF65-F5344CB8AC3E}">
        <p14:creationId xmlns:p14="http://schemas.microsoft.com/office/powerpoint/2010/main" val="362788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8947F-7F9A-B24D-3921-261B5FDF4A1C}"/>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84DBEE53-B307-EDF4-318B-0927B001B83C}"/>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D53E7E7E-7414-F796-84BF-0DA6B4DC06CF}"/>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9. How does our culture challenge us to walk faithfully with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Secularization sidelines faith, making public devotion seem strange. Cultural trends devalue marriage, dismiss church attendance, and marginalize God from daily life, pressuring Christians to conform rather than remain distinct in their beliefs and practices.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10. What are some opportunities to grow from these challenges?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Believers can display Christ by fostering children, honoring lifelong marriages, caring for the elderly, and showing steadfast love. Each cultural shift allows Christians to witness through sacrificial living and embody the gospel’s hope amidst societal decline.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11. How should followers of Jesus stand out?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By living counterculturally—faithfully attending church, valuing covenant relationships, caring for the marginalized, and offering hope through quiet, consistent acts of love, all while proclaiming Christ’s death, resurrection, and promised return as their foundation for living.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85560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People want to know the future, but Jesus shifts focus from “the end” to living faithfully between His first and second comings. Believers must endure trials, spread the gospel, guard against deception, and reflect Christ’s hope, knowing faithfulness—not prediction—is their true calling.</a:t>
            </a:r>
          </a:p>
          <a:p>
            <a:r>
              <a:rPr lang="en-US" b="1" dirty="0"/>
              <a:t>Key Lesson Learned</a:t>
            </a:r>
          </a:p>
          <a:p>
            <a:r>
              <a:rPr lang="en-US" dirty="0"/>
              <a:t>Discipleship is about faithfulness and mission, not trying to predict the end, as we live for Christ in a self-centered world.</a:t>
            </a: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text addresses humanity’s desire to know the future, echoing the disciples’ questions about “the end.” Jesus shifts the focus from the end to “the beginning,” emphasizing life between His first and second comings. Followers must remain faithful, endure hardship, and balance “offense” (sharing the gospel) with “defense” (guarding against deception). Faithfulness, not prediction, defines discipleship.</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 calls believers to live faithfully and actively between His first and second comings, focusing on mission and discernment rather than speculating about the end.</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Instead of predicting the end, Christians must recognize the “beginning,” living in the present age with faith and endurance.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must balance offense—spreading the gospel—with defense—guarding against false prophets and deception.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Faithfulness to Christ is our central task, reflecting His presence and hope while we await His return.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redirects curiosity about the end toward the present, urging His followers to live faithfully “between the times.” Our mission is to endure hardship, proclaim the gospel, and guard against deception, reflecting Christ’s presence in a self-indulgent world. Faithful living, not speculation, is the believer’s calling as we await the return of our King.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5 key lessons for believers today from Matthew 24:1–14:</a:t>
            </a:r>
            <a:endParaRPr lang="en-US" sz="1200" kern="1200" dirty="0">
              <a:solidFill>
                <a:schemeClr val="tx1"/>
              </a:solidFill>
              <a:effectLst/>
              <a:latin typeface="+mn-lt"/>
              <a:ea typeface="+mn-ea"/>
              <a:cs typeface="+mn-cs"/>
            </a:endParaRPr>
          </a:p>
          <a:p>
            <a:pPr marL="0" lvl="0" indent="0">
              <a:buFont typeface="+mj-lt"/>
              <a:buNone/>
            </a:pPr>
            <a:r>
              <a:rPr lang="en-US" sz="1200" b="1" kern="1200" dirty="0">
                <a:solidFill>
                  <a:schemeClr val="tx1"/>
                </a:solidFill>
                <a:effectLst/>
                <a:latin typeface="+mn-lt"/>
                <a:ea typeface="+mn-ea"/>
                <a:cs typeface="+mn-cs"/>
              </a:rPr>
              <a:t>Endurance, Not Prediction, Is Our Calling</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We are not given the exact timing of Christ’s return but are called to remain steadfast, trusting God through uncertainty and turmoil.</a:t>
            </a:r>
            <a:endParaRPr lang="en-US" sz="1200" kern="1200" dirty="0">
              <a:solidFill>
                <a:schemeClr val="tx1"/>
              </a:solidFill>
              <a:effectLst/>
              <a:latin typeface="+mn-lt"/>
              <a:ea typeface="+mn-ea"/>
              <a:cs typeface="+mn-cs"/>
            </a:endParaRPr>
          </a:p>
          <a:p>
            <a:pPr marL="0" lvl="0" indent="0">
              <a:buFont typeface="+mj-lt"/>
              <a:buNone/>
            </a:pPr>
            <a:r>
              <a:rPr lang="en-US" sz="1200" b="1" kern="1200" dirty="0">
                <a:solidFill>
                  <a:schemeClr val="tx1"/>
                </a:solidFill>
                <a:effectLst/>
                <a:latin typeface="+mn-lt"/>
                <a:ea typeface="+mn-ea"/>
                <a:cs typeface="+mn-cs"/>
              </a:rPr>
              <a:t>Expect Trials but Stay Faithful</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Wars, disasters, persecution, and spiritual decline are part of life before Christ’s return. These “birth pains” lead to God’s greater plan, not despair.</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Guard Against Deception</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False teachers and counterfeit messiahs will arise. Believers must discern truth through Scripture and remain anchored in Christ.</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Live as Witnesses of the Kingdom</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Despite chaos, our mission remains: spread the gospel to all nations through our words and lives, knowing God’s plan includes every people group.</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Faithfulness Is Measured by Love and Obedience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True endurance shows in how we honor commitments, turn from sin, and care selflessly for others, reflecting Christ’s character until He returns.</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section emphasizes that Jesus prepares His followers for uncertainty and difficulty without giving specific timelines for His return. Instead of speculation, God calls believers to endure by remaining faithful. Faithfulness is demonstrated through obedience, moral integrity, and selfless love, mirroring God’s expectations for His people in every generation.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calls His people to unwavering faithfulness, enduring trials by honoring commitments, rejecting sin, and practicing selfless love while awaiting Christ’s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calls believers to faithfulness despite uncertainty about His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Faithfulness includes commitment, obedience, and genuine care for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Endurance reflects trust in God’s plan and readiness for His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 we don’t know when Jesus will return, He calls us to remain steadfast. Faithfulness means honoring our word, turning from sin, and showing sacrificial love without expecting reward. God’s people are to endure with confidence, trusting His plan and serving as living witnesses of His kingdom until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18</a:t>
            </a:fld>
            <a:endParaRPr lang="en-US"/>
          </a:p>
        </p:txBody>
      </p:sp>
    </p:spTree>
    <p:extLst>
      <p:ext uri="{BB962C8B-B14F-4D97-AF65-F5344CB8AC3E}">
        <p14:creationId xmlns:p14="http://schemas.microsoft.com/office/powerpoint/2010/main" val="3861056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JESUS PREDICTS THE TEMPLE’S DESTRUCTION</a:t>
            </a:r>
          </a:p>
          <a:p>
            <a:r>
              <a:rPr lang="en-US" sz="2400" kern="1200" dirty="0">
                <a:solidFill>
                  <a:schemeClr val="tx1"/>
                </a:solidFill>
                <a:effectLst/>
                <a:latin typeface="+mn-lt"/>
                <a:ea typeface="+mn-ea"/>
                <a:cs typeface="+mn-cs"/>
              </a:rPr>
              <a:t>4. </a:t>
            </a:r>
            <a:r>
              <a:rPr lang="en-US" sz="2400" b="1" i="1" kern="1200" dirty="0">
                <a:solidFill>
                  <a:schemeClr val="tx1"/>
                </a:solidFill>
                <a:effectLst/>
                <a:latin typeface="+mn-lt"/>
                <a:ea typeface="+mn-ea"/>
                <a:cs typeface="+mn-cs"/>
              </a:rPr>
              <a:t>Why might the destruction of the temple be difficult for Jesus’ disciples to accept?</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temple was the central symbol of Judaism in the disciples’ day and an incredibly important part of Israel’s history. Much of their religious life centered around what happened at the temple throughout the year. It was viewed as a gift from God, and some believed it could not be destroyed.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5. </a:t>
            </a:r>
            <a:r>
              <a:rPr lang="en-US" sz="2400" b="1" i="1" kern="1200" dirty="0">
                <a:solidFill>
                  <a:schemeClr val="tx1"/>
                </a:solidFill>
                <a:effectLst/>
                <a:latin typeface="+mn-lt"/>
                <a:ea typeface="+mn-ea"/>
                <a:cs typeface="+mn-cs"/>
              </a:rPr>
              <a:t>How might the redemptive work of Jesus negate the need for a temple?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Answers to this question will vary. Jesus gives His life as a one-time sacrifice to take away people’s sin and make them holy (see Heb. 10:8–14).  His death removes the barrier between God and sinful people, allowing them to draw near to God in faith. When Jesus dies, the curtain of the temple tears in two, giving access to the Most Holy Place (Mark 15:38; Heb. 10:19–22). The presence of God now dwells in the bodies of believers, which are temples of the Holy Spirit (1 Cor. 6:19).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17794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JESUS INVITES HIS DISCIPLES TO STAND FIRM</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6. </a:t>
            </a:r>
            <a:r>
              <a:rPr lang="en-US" sz="2400" b="1" i="1" kern="1200" dirty="0">
                <a:solidFill>
                  <a:schemeClr val="tx1"/>
                </a:solidFill>
                <a:effectLst/>
                <a:latin typeface="+mn-lt"/>
                <a:ea typeface="+mn-ea"/>
                <a:cs typeface="+mn-cs"/>
              </a:rPr>
              <a:t>What do you think makes people susceptible to the deception of false messiahs?</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Answers to this question will vary. False messianic figures might promise tangible and immediate results. They might possess charisma and promote a persona of power. In the first century, such figures often resorted to violence, which can become attractive to oppressed people when their hopes are exploited or their fears magnified.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7. </a:t>
            </a:r>
            <a:r>
              <a:rPr lang="en-US" sz="2400" b="1" i="1" kern="1200" dirty="0">
                <a:solidFill>
                  <a:schemeClr val="tx1"/>
                </a:solidFill>
                <a:effectLst/>
                <a:latin typeface="+mn-lt"/>
                <a:ea typeface="+mn-ea"/>
                <a:cs typeface="+mn-cs"/>
              </a:rPr>
              <a:t>How does Jesus want His followers to respond to trouble or persecution?</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Jesus wants His follows to remain faithful and endure to the end, knowing that Jesus has triumphed and that God will bring about a new creation. Faithfulness will involve endurance, continuing to love, and pursuing kingdom work.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8. </a:t>
            </a:r>
            <a:r>
              <a:rPr lang="en-US" sz="2400" b="1" i="1" kern="1200" dirty="0">
                <a:solidFill>
                  <a:schemeClr val="tx1"/>
                </a:solidFill>
                <a:effectLst/>
                <a:latin typeface="+mn-lt"/>
                <a:ea typeface="+mn-ea"/>
                <a:cs typeface="+mn-cs"/>
              </a:rPr>
              <a:t>How does this passage or other passages discourage attempts to calculate the Lord’s coming?</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emphasis seems to be on faithfulness during trouble and persecution, with Jesus dampening expectations about certain events signaling the end of the age. Wars, for example, must happen, but the end is still to come. Trouble and disasters are but the beginning of birth pains. And while verse 14 may offer a sort of chronology of events, it does not offer a timeframe. Later in Matthew 24, Jesus says, “But about that day or hour no one knows, not even the angels in heaven, nor the Son, but only the Father” (Matt 24:36). Believers are to be watchful for the Lord’s return, not because they know when it will be, but because they want Jesus to find them going about His work.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728477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Jesus Predicts the Temple’s Destruction - </a:t>
            </a:r>
            <a:r>
              <a:rPr lang="en-US" sz="1200" b="1" i="1" kern="1200" dirty="0">
                <a:solidFill>
                  <a:schemeClr val="tx1"/>
                </a:solidFill>
                <a:effectLst/>
                <a:latin typeface="+mn-lt"/>
                <a:ea typeface="+mn-ea"/>
                <a:cs typeface="+mn-cs"/>
              </a:rPr>
              <a:t>Matthew 24:1–3 KJV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Jesus Invites His Disciples to Stand Firm - </a:t>
            </a:r>
            <a:r>
              <a:rPr lang="en-US" sz="1200" b="1" i="1" kern="1200" dirty="0">
                <a:solidFill>
                  <a:schemeClr val="tx1"/>
                </a:solidFill>
                <a:effectLst/>
                <a:latin typeface="+mn-lt"/>
                <a:ea typeface="+mn-ea"/>
                <a:cs typeface="+mn-cs"/>
              </a:rPr>
              <a:t>Matthew 24:4–13 KJV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r>
              <a:rPr lang="en-US" b="1" i="1" dirty="0"/>
              <a:t>Condensed Restatement (9th Grade Level)</a:t>
            </a:r>
          </a:p>
          <a:p>
            <a:r>
              <a:rPr lang="en-US" i="1" dirty="0"/>
              <a:t>Jesus told His disciples the temple would be destroyed, which shocked them. He warned of wars, disasters, false teachers, and persecution before His return. Many will turn away, and love will fade. Still, God’s plan continues—the gospel will be shared worldwide. Those who remain faithful, despite trials, will be saved.</a:t>
            </a:r>
          </a:p>
          <a:p>
            <a:r>
              <a:rPr lang="en-US" b="1" i="1" dirty="0"/>
              <a:t>Key Lesson Learned</a:t>
            </a:r>
          </a:p>
          <a:p>
            <a:r>
              <a:rPr lang="en-US" i="1" dirty="0"/>
              <a:t>True followers of Christ endure hardship and deception with faith, spreading the gospel while trusting God’s plan until Christ returns.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predicts the destruction of the Temple, shocking His disciples. They inquire about signs of His coming and the end of the age. Jesus warns of deception, wars, famines, earthquakes, persecution, and false prophets. He emphasizes endurance, as many will fall away and love will grow cold. Yet, the gospel must be preached to all nations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foretells troubling global events—natural disasters, wars, false messiahs, and persecution. He warns believers not to be deceived or fearful but to persevere in faith. Despite chaos, God’s plan unfolds: the gospel spreads worldwide, and endurance ensures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passage warns that turmoil—both physical and spiritual—is inevitable before Christ’s return. Deception and growing lawlessness challenge believers, yet Jesus calls for steadfast faith and evangelistic urgency. Trials refine the church, testing loyalty to Christ. The command to preach the gospel worldwide shows God’s mercy, ensuring every nation hears before judgment. Endurance, not escape, marks true discipleship.</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0A1CF-DD0A-97D1-88AB-B479C52FC4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00C305-51FD-3338-A7EF-BEB8EC3CD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1B645-1E83-6793-6603-2BC59CD691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8B1458-72D0-A878-99E7-CC78751B6C34}"/>
              </a:ext>
            </a:extLst>
          </p:cNvPr>
          <p:cNvSpPr>
            <a:spLocks noGrp="1"/>
          </p:cNvSpPr>
          <p:nvPr>
            <p:ph type="sldNum" sz="quarter" idx="5"/>
          </p:nvPr>
        </p:nvSpPr>
        <p:spPr/>
        <p:txBody>
          <a:bodyPr/>
          <a:lstStyle/>
          <a:p>
            <a:fld id="{6D7893BD-152F-46A7-951C-B1D0890E2115}" type="slidenum">
              <a:rPr lang="en-US" smtClean="0"/>
              <a:t>21</a:t>
            </a:fld>
            <a:endParaRPr lang="en-US"/>
          </a:p>
        </p:txBody>
      </p:sp>
    </p:spTree>
    <p:extLst>
      <p:ext uri="{BB962C8B-B14F-4D97-AF65-F5344CB8AC3E}">
        <p14:creationId xmlns:p14="http://schemas.microsoft.com/office/powerpoint/2010/main" val="264353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p>
          <a:p>
            <a:r>
              <a:rPr lang="en-US" dirty="0"/>
              <a:t>People often fear war, disasters, and violence, wondering if these mean the world is ending. Jesus, in Matthew 24:1–14, teaches that while such chaos will come, it is not the end. Instead of fear, believers must stay faithful, trust God’s plan, and keep spreading the gospel, knowing His promises stand.</a:t>
            </a:r>
          </a:p>
          <a:p>
            <a:r>
              <a:rPr lang="en-US" b="1" dirty="0"/>
              <a:t>Key Lesson Learned</a:t>
            </a:r>
          </a:p>
          <a:p>
            <a:r>
              <a:rPr lang="en-US" dirty="0"/>
              <a:t>Believers are called to trust God and remain faithful during chaos, focusing on the gospel rather than fear of the end.</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text reflects on humanity’s fascination with war, disasters, and violence, noting both fictional portrayals and real-world tragedies. These events often prompt fear and uncertainty, especially for believers, leading many to question if such chaos signals the end times. The passage points to Matthew 24:1–14, where Jesus responds to similar concerns from His disciples, offering guidance about recognizing signs without succumbing to fear or deception.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Life’s tragedies and turmoil can stir fear, but Jesus’ teaching in Matthew 24:1–14 calls believers to endurance and trust rather than panic when facing questions about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world is filled with chaos—both imagined and real—that unsettles the heart.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Such turmoil often leads believers to question God’s timing and the nearness of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words remind us to stay watchful and steadfast, not fearful, as we trust God’s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Tragic events in media and reality often stir anxiety, prompting many to ask if we’re living in the last days. Jesus, in Matthew 24:1–14, addressed similar concerns, assuring His followers that while wars, disasters, and persecution will come, these are not the final sign. Instead, He calls His people to endure with faith and continue spreading the gospel, knowing God’s plan is unfolding and His promises remain sure.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r>
              <a:rPr lang="en-US" b="1" dirty="0"/>
              <a:t>Any Mother (Introduction)</a:t>
            </a:r>
          </a:p>
          <a:p>
            <a:r>
              <a:rPr lang="en-US" b="1" dirty="0"/>
              <a:t>Restatement:</a:t>
            </a:r>
            <a:br>
              <a:rPr lang="en-US" dirty="0"/>
            </a:br>
            <a:r>
              <a:rPr lang="en-US" dirty="0"/>
              <a:t>Jesus compares the world’s troubles to labor pains. The suffering is temporary but leads to ultimate joy when God’s plan is complete.</a:t>
            </a:r>
            <a:br>
              <a:rPr lang="en-US" dirty="0"/>
            </a:br>
            <a:r>
              <a:rPr lang="en-US" b="1" dirty="0"/>
              <a:t>Key Lesson:</a:t>
            </a:r>
            <a:br>
              <a:rPr lang="en-US" dirty="0"/>
            </a:br>
            <a:r>
              <a:rPr lang="en-US" dirty="0"/>
              <a:t>Endurance in trials brings lasting joy as God’s promises are fulfilled.</a:t>
            </a:r>
          </a:p>
          <a:p>
            <a:endParaRPr lang="en-US" b="1" dirty="0"/>
          </a:p>
          <a:p>
            <a:r>
              <a:rPr lang="en-US" b="1" dirty="0"/>
              <a:t>Temple</a:t>
            </a:r>
          </a:p>
          <a:p>
            <a:r>
              <a:rPr lang="en-US" b="1" dirty="0"/>
              <a:t>Restatement:</a:t>
            </a:r>
            <a:br>
              <a:rPr lang="en-US" dirty="0"/>
            </a:br>
            <a:r>
              <a:rPr lang="en-US" dirty="0"/>
              <a:t>Jesus tells His disciples the temple will be destroyed, signaling a shift from rituals to salvation through Him. The temple’s beauty won’t last, but His work will.</a:t>
            </a:r>
            <a:br>
              <a:rPr lang="en-US" dirty="0"/>
            </a:br>
            <a:r>
              <a:rPr lang="en-US" b="1" dirty="0"/>
              <a:t>Key Lesson:</a:t>
            </a:r>
            <a:br>
              <a:rPr lang="en-US" dirty="0"/>
            </a:br>
            <a:r>
              <a:rPr lang="en-US" dirty="0"/>
              <a:t>Christ, not buildings or rituals, is the center of God’s plan for redemption.</a:t>
            </a:r>
          </a:p>
          <a:p>
            <a:endParaRPr lang="en-US" b="1" dirty="0"/>
          </a:p>
          <a:p>
            <a:r>
              <a:rPr lang="en-US" b="1" dirty="0"/>
              <a:t>Complexities</a:t>
            </a:r>
          </a:p>
          <a:p>
            <a:r>
              <a:rPr lang="en-US" b="1" dirty="0"/>
              <a:t>Restatement:</a:t>
            </a:r>
            <a:br>
              <a:rPr lang="en-US" dirty="0"/>
            </a:br>
            <a:r>
              <a:rPr lang="en-US" dirty="0"/>
              <a:t>The disciples, shocked by the temple’s fate, seek answers. Jesus helps them understand His sacrifice will replace the temple’s role, though many can’t grasp it.</a:t>
            </a:r>
            <a:br>
              <a:rPr lang="en-US" dirty="0"/>
            </a:br>
            <a:r>
              <a:rPr lang="en-US" b="1" dirty="0"/>
              <a:t>Key Lesson:</a:t>
            </a:r>
            <a:br>
              <a:rPr lang="en-US" dirty="0"/>
            </a:br>
            <a:r>
              <a:rPr lang="en-US" dirty="0"/>
              <a:t>God’s plan often challenges expectations but fulfills His promises perfectly.</a:t>
            </a:r>
          </a:p>
          <a:p>
            <a:endParaRPr lang="en-US" b="1" dirty="0"/>
          </a:p>
          <a:p>
            <a:r>
              <a:rPr lang="en-US" b="1" dirty="0"/>
              <a:t>Birth Pains</a:t>
            </a:r>
          </a:p>
          <a:p>
            <a:r>
              <a:rPr lang="en-US" b="1" dirty="0"/>
              <a:t>Restatement:</a:t>
            </a:r>
            <a:br>
              <a:rPr lang="en-US" dirty="0"/>
            </a:br>
            <a:r>
              <a:rPr lang="en-US" dirty="0"/>
              <a:t>Jesus warns that wars, disasters, and persecution are the start of God’s plan, not the end. His followers must endure and spread the gospel despite hardships.</a:t>
            </a:r>
            <a:br>
              <a:rPr lang="en-US" dirty="0"/>
            </a:br>
            <a:r>
              <a:rPr lang="en-US" b="1" dirty="0"/>
              <a:t>Key Lesson:</a:t>
            </a:r>
            <a:br>
              <a:rPr lang="en-US" dirty="0"/>
            </a:br>
            <a:r>
              <a:rPr lang="en-US" dirty="0"/>
              <a:t>Trials test faith but also advance God’s kingdom as believers stay faithful and proclaim the gospel.</a:t>
            </a:r>
          </a:p>
          <a:p>
            <a:endParaRPr lang="en-US" dirty="0"/>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Any Mother (Introduction)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likens the troubles of the world to labor pains: temporary suffering leading to eventual joy. This imagery encourages perseverance and hope amidst global and personal trials.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Trouble and suffering are temporary, ultimately leading to God’s victory and joy.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Labor pains symbolize temporary suffering before a greater outcome.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Jesus encourages steadfastness despite worldly troubles.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Joy comes after endurance, as God’s plan brings ultimate victory.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Like a mother’s labor, believers endure temporary suffering, but joy follows as God’s promises are fulfilled.</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Temple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After cleansing the temple, Jesus predicts its destruction, preparing His disciples for shocking change. The grandeur they admired would not last, signaling a shift in God’s redemptive plan.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temple’s destruction represents a divine shift from ritual to Christ’s ultimate sacrifice.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foretells the temple’s fall, despite its grandeur.</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 prepares His disciples for coming upheaval.</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This marks a transition from the temple system to Christ’s fulfillment.</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Jesus warns His disciples that the temple’s glory will fade, redirecting their focus to His redemptive work.</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Complexities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disciples question timing and details, struggling with the idea of the temple’s end, which challenged their cultural and religious assumptions. Jesus’ coming sacrifice would replace the temple’s role entirely.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mission fulfilled the temple’s purpose, despite cultural disbelief in its destruction.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disciples sought clarity on God’s plan and timing.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Many Jews viewed the temple as indispensable.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work would render the temple’s role obsolete.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Though the temple seemed essential, Jesus prepared His disciples to understand His sacrifice would fulfill and surpass its purpose.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Birth Pains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warns against obsessing over global chaos as a sign of the end. Wars, disasters, and persecution are only beginnings, not the end. The focus must remain on faithfulness and gospel proclamation despite opposition.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Worldly turmoil signals the beginning of God’s plan, not the end; believers must remain steadfast.</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Disasters and wars are not the end but early “birth pains.”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will face persecution, betrayal, and false prophets.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gospel will reach all nations despite opposition.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Jesus urges His followers not to fear worldly chaos but to endure and spread the gospel, knowing these trials are only the beginning.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temple was central to Israel but symbolized decline due to disobedience. Though rebuilt and beautified by Herod, it became a place of pride and corruption. Jesus cleansed it, signaling its fading purpose and pointing to God’s kingdom, preparing His followers for its destruction and His teaching on the end times.</a:t>
            </a:r>
          </a:p>
          <a:p>
            <a:endParaRPr lang="en-US" b="1" dirty="0"/>
          </a:p>
          <a:p>
            <a:r>
              <a:rPr lang="en-US" b="1" dirty="0"/>
              <a:t>Key Lesson Learned</a:t>
            </a:r>
          </a:p>
          <a:p>
            <a:r>
              <a:rPr lang="en-US" dirty="0"/>
              <a:t>God’s presence and plan are not tied to buildings or rituals but to His kingdom and Christ, who fulfills and surpasses the temple’s purpose.</a:t>
            </a: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Jerusalem temple, central to Israel’s worship and identity, experienced cycles of construction, destruction, and restoration due to the unfaithfulness of kings and rulers. Solomon’s disobedience led to division and eventual destruction by Babylon. The rebuilt temple under Zerubbabel lacked former glory but was later expanded magnificently by Herod for political gain. When Jesus entered this grand temple, He cleansed it, rebuked its corruption, and confronted its leaders, signaling a shift from physical structures to God’s kingdom purposes. This setting leads to Jesus’ Olivet Discourse (Matthew 24), where He speaks of the temple’s coming destruction and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temple, once the heart of Israel’s worship, became a symbol of corruption and impending judgment, as Jesus shifted focus from the building to God’s greater kingdom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temple’s history reflects Israel’s spiritual decline and God’s judgment, despite its grandeur.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Herod’s renovations elevated its beauty but served human pride, not divine glory.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cleansing and confrontation signaled the temple’s fading role as God’s dwelling place, pointing toward His kingdom and ultimate fulfillment.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Jerusalem’s temple, central to Israel’s worship, was first built by Solomon, destroyed by Babylon, rebuilt by exiles, and later lavishly expanded by Herod for political prestige. Despite its splendor, Jesus exposed its corruption, cleansing it and condemning its leaders. His actions marked a turning point, foreshadowing the temple’s destruction and emphasizing the shift from a physical sanctuary to the coming kingdom of God, setting the stage for His Olivet Discourse about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r>
              <a:rPr lang="en-US" dirty="0"/>
              <a:t>In AD 70, Rome destroyed the Jerusalem temple, fulfilling Jesus’ prophecy. Zealot violence had already defiled it, and Titus’ siege brought final ruin. This marked God’s judgment and a shift—worship would no longer center on a building but on Christ Himself.</a:t>
            </a:r>
          </a:p>
          <a:p>
            <a:r>
              <a:rPr lang="en-US" b="1" dirty="0"/>
              <a:t>Key Lesson Learned</a:t>
            </a:r>
          </a:p>
          <a:p>
            <a:r>
              <a:rPr lang="en-US" dirty="0"/>
              <a:t>True worship is no longer tied to a temple but found in Christ, who fulfills God’s plan and presence for His people.</a:t>
            </a:r>
          </a:p>
          <a:p>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Destruction of the Temple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Roman destruction of the temple in AD 70 fulfilled Jesus’ prophecy. The Jewish rebellion, Zealot violence, and Roman siege under Titus led to Jerusalem’s devastation. The desecration of the temple by Zealot bloodshed marked its spiritual downfall before its physical destruction.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fall of the temple in AD 70 demonstrated judgment and the end of its central role in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Zealot violence desecrated the temple before Rome’s destruction.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Titus’ siege fulfilled Jesus’ warning.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temple’s loss marked a shift in God’s redemptive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In AD 70, Rome’s destruction of the temple revealed judgment and signaled a new era, as worship no longer centered on a building but on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r>
              <a:rPr lang="en-US" dirty="0"/>
              <a:t>Parousia means a royal or divine arrival. It describes Christ’s return, when He will be revealed as King. Believers will meet Him, like citizens welcoming a ruler, affirming Him as Messiah and Lord.</a:t>
            </a:r>
          </a:p>
          <a:p>
            <a:endParaRPr lang="en-US" b="1" dirty="0"/>
          </a:p>
          <a:p>
            <a:r>
              <a:rPr lang="en-US" b="1" dirty="0"/>
              <a:t>Key Lesson Learned</a:t>
            </a:r>
          </a:p>
          <a:p>
            <a:r>
              <a:rPr lang="en-US" dirty="0"/>
              <a:t>Christ’s return is certain and glorious. Believers should live in expectation, ready to welcome Him as King and Lord.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Parousia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Parousia means a royal or divine arrival, often signaling revelation and authority. The disciples wanted to know when Jesus would be revealed as King. Early believers expected to meet Him in the air, welcoming Him like citizens receiving a ruler.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Parousia depicts Christ’s visible return and His recognition as rightful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Parousia signals a royal or divine appearing.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will meet Christ as citizens greet a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coming reveals Him to all as Messiah and Lord.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Parousia portrays Jesus’ return as a royal arrival where believers meet Him to welcome His reign, affirming His identity as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the Jewish War, false leaders rose, claiming to free Israel but all failed and died. Unlike them, Jesus’ resurrection and the lasting church prove He is the true Messiah, offering salvation beyond politics.</a:t>
            </a:r>
          </a:p>
          <a:p>
            <a:r>
              <a:rPr lang="en-US" b="1" dirty="0"/>
              <a:t>Key Lesson Learned</a:t>
            </a:r>
          </a:p>
          <a:p>
            <a:r>
              <a:rPr lang="en-US" dirty="0"/>
              <a:t>Believers must trust Christ, not political or earthly saviors, because only He brings lasting salvation and hope.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False Messiahs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Before the Jewish War, false messianic figures arose, promising deliverance from Rome but meeting death and failure. Gamaliel referenced these leaders, contrasting their failed movements with the enduring growth of Jesus’ followers, proving the resurrection’s power.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False messiahs sought political deliverance, but only Christ brings true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Many false leaders promised liberation but perished.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Jesus’ followers endured because His resurrection confirmed His identity.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coming contrasts with political revolts and worldly saviors.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Unlike failed revolutionaries, Jesus’ resurrection and enduring church prove He is the true Messiah, not a political pretender.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“Birth pains” describe the hardships before God’s renewal. Trials, like labor, lead to coming glory. Jesus says these struggles mark the start, not the end, of His plan, and believers must remain strong as His kingdom draws near.</a:t>
            </a:r>
          </a:p>
          <a:p>
            <a:endParaRPr lang="en-US" b="1" dirty="0"/>
          </a:p>
          <a:p>
            <a:r>
              <a:rPr lang="en-US" b="1" dirty="0"/>
              <a:t>Key Lesson Learned</a:t>
            </a:r>
          </a:p>
          <a:p>
            <a:r>
              <a:rPr lang="en-US" dirty="0"/>
              <a:t>Suffering isn’t the end but the start of God’s work, calling believers to endure with hope as His kingdom approaches.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Birth Pains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“Birth pains” depict suffering before new creation and redemption. Scripture and Jewish thought connect labor imagery with coming glory, showing trials as precursors to the Messiah’s age. Jesus’ phrase “beginning of birth pains” signals ongoing struggle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Birth pains represent trials that precede God’s ultimate renewal and reign.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Labor imagery reflects suffering before joy and new creation.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Scripture links these pains to the Messiah’s coming.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warns they are just the beginning, not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Worldly turmoil signals the start, not completion, of God’s plan, calling believers to endure as His kingdom draws nearer.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1893619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5183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15434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3189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30287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6332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90541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3736296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7543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026823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4012098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045528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08937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65005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3999789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73720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78003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86875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3090545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04044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2876199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E2637-4C28-4354-AB8B-932F24596E7C}"/>
              </a:ext>
            </a:extLst>
          </p:cNvPr>
          <p:cNvSpPr>
            <a:spLocks noGrp="1"/>
          </p:cNvSpPr>
          <p:nvPr>
            <p:ph type="ctrTitle"/>
          </p:nvPr>
        </p:nvSpPr>
        <p:spPr>
          <a:xfrm>
            <a:off x="7368244" y="1860930"/>
            <a:ext cx="4318931" cy="1770267"/>
          </a:xfrm>
          <a:gradFill>
            <a:gsLst>
              <a:gs pos="0">
                <a:schemeClr val="accent2">
                  <a:lumMod val="20000"/>
                  <a:lumOff val="80000"/>
                </a:schemeClr>
              </a:gs>
              <a:gs pos="32000">
                <a:schemeClr val="bg2">
                  <a:lumMod val="75000"/>
                </a:schemeClr>
              </a:gs>
              <a:gs pos="69000">
                <a:schemeClr val="bg1">
                  <a:lumMod val="50000"/>
                </a:schemeClr>
              </a:gs>
              <a:gs pos="100000">
                <a:schemeClr val="tx2">
                  <a:lumMod val="60000"/>
                  <a:lumOff val="4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3600" b="1" cap="small" dirty="0">
                <a:solidFill>
                  <a:schemeClr val="tx1"/>
                </a:solidFill>
                <a:latin typeface="Arial Black" panose="020B0A04020102020204" pitchFamily="34" charset="0"/>
              </a:rPr>
              <a:t>Jesus Predicts the Temple’s Destruction</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7368244" y="3631198"/>
            <a:ext cx="4318931" cy="1223180"/>
          </a:xfrm>
          <a:gradFill>
            <a:gsLst>
              <a:gs pos="7000">
                <a:schemeClr val="bg2">
                  <a:lumMod val="90000"/>
                </a:schemeClr>
              </a:gs>
              <a:gs pos="32000">
                <a:schemeClr val="accent3">
                  <a:lumMod val="40000"/>
                  <a:lumOff val="60000"/>
                </a:schemeClr>
              </a:gs>
              <a:gs pos="69000">
                <a:schemeClr val="bg1">
                  <a:lumMod val="50000"/>
                </a:schemeClr>
              </a:gs>
              <a:gs pos="100000">
                <a:schemeClr val="accent3">
                  <a:lumMod val="75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77500" lnSpcReduction="20000"/>
          </a:bodyPr>
          <a:lstStyle/>
          <a:p>
            <a:pPr marL="0" marR="0" algn="l">
              <a:lnSpc>
                <a:spcPct val="107000"/>
              </a:lnSpc>
              <a:spcBef>
                <a:spcPts val="0"/>
              </a:spcBef>
              <a:spcAft>
                <a:spcPts val="0"/>
              </a:spcAft>
            </a:pPr>
            <a:r>
              <a:rPr lang="en-US" sz="18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And Jesus said unto them, See ye not all these things? verily I say unto you, There shall not be left here one stone upon another, that shall not be thrown down. </a:t>
            </a:r>
          </a:p>
          <a:p>
            <a:pPr marL="0" marR="0">
              <a:lnSpc>
                <a:spcPct val="107000"/>
              </a:lnSpc>
              <a:spcBef>
                <a:spcPts val="0"/>
              </a:spcBef>
              <a:spcAft>
                <a:spcPts val="0"/>
              </a:spcAft>
            </a:pPr>
            <a:r>
              <a:rPr lang="en-US" sz="18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—Matthew 24:2 KJV</a:t>
            </a:r>
            <a:endParaRPr lang="en-US" sz="18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solidFill>
                  <a:schemeClr val="bg1"/>
                </a:solidFill>
                <a:effectLst/>
                <a:latin typeface="Arial Black" panose="020B0A04020102020204" pitchFamily="34" charset="0"/>
                <a:ea typeface="Calibri" panose="020F0502020204030204" pitchFamily="34" charset="0"/>
                <a:cs typeface="Calibri" panose="020F0502020204030204" pitchFamily="34" charset="0"/>
              </a:rPr>
              <a:t>Week of July 27</a:t>
            </a:r>
            <a:endParaRPr lang="en-US" sz="14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pic>
        <p:nvPicPr>
          <p:cNvPr id="6" name="Picture 5" descr="A painting of a person in a white robe&#10;&#10;AI-generated content may be incorrect.">
            <a:extLst>
              <a:ext uri="{FF2B5EF4-FFF2-40B4-BE49-F238E27FC236}">
                <a16:creationId xmlns:a16="http://schemas.microsoft.com/office/drawing/2014/main" id="{440BC301-A5EA-A076-503C-EAEAB8C2AA4B}"/>
              </a:ext>
            </a:extLst>
          </p:cNvPr>
          <p:cNvPicPr>
            <a:picLocks noChangeAspect="1"/>
          </p:cNvPicPr>
          <p:nvPr/>
        </p:nvPicPr>
        <p:blipFill>
          <a:blip r:embed="rId2">
            <a:alphaModFix amt="70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504825" y="675885"/>
            <a:ext cx="6237169" cy="511251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00626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158372" y="629521"/>
            <a:ext cx="683339" cy="365125"/>
          </a:xfrm>
        </p:spPr>
        <p:txBody>
          <a:bodyPr>
            <a:noAutofit/>
          </a:bodyPr>
          <a:lstStyle/>
          <a:p>
            <a:pPr>
              <a:spcAft>
                <a:spcPts val="600"/>
              </a:spcAft>
            </a:pPr>
            <a:fld id="{D8DA9DAA-006C-4F4B-980E-E3DF019B24E2}" type="slidenum">
              <a:rPr lang="en-US" sz="2000" b="1" cap="all" spc="100" smtClean="0">
                <a:solidFill>
                  <a:schemeClr val="bg1"/>
                </a:solidFill>
                <a:latin typeface="Arial Black" panose="020B0A04020102020204" pitchFamily="34" charset="0"/>
              </a:rPr>
              <a:pPr>
                <a:spcAft>
                  <a:spcPts val="600"/>
                </a:spcAft>
              </a:pPr>
              <a:t>10</a:t>
            </a:fld>
            <a:endParaRPr lang="en-US" sz="2000" b="1" cap="all" spc="1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698718" y="1038890"/>
            <a:ext cx="2479541" cy="68333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953401" y="1000973"/>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470628"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B08F970-7282-4E92-A6FF-0EEF2A1FD736}"/>
              </a:ext>
            </a:extLst>
          </p:cNvPr>
          <p:cNvPicPr>
            <a:picLocks noChangeAspect="1"/>
          </p:cNvPicPr>
          <p:nvPr/>
        </p:nvPicPr>
        <p:blipFill>
          <a:blip r:embed="rId3"/>
          <a:srcRect l="15577" t="2532" r="-497" b="28989"/>
          <a:stretch>
            <a:fillRect/>
          </a:stretch>
        </p:blipFill>
        <p:spPr>
          <a:xfrm>
            <a:off x="1055471" y="852339"/>
            <a:ext cx="4403631" cy="5616697"/>
          </a:xfrm>
          <a:prstGeom prst="snip2DiagRect">
            <a:avLst>
              <a:gd name="adj1" fmla="val 10130"/>
              <a:gd name="adj2" fmla="val 37314"/>
            </a:avLst>
          </a:prstGeom>
          <a:solidFill>
            <a:srgbClr val="FFFFFF">
              <a:shade val="85000"/>
            </a:srgbClr>
          </a:solidFill>
          <a:ln w="76200" cap="sq">
            <a:solidFill>
              <a:schemeClr val="bg1"/>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graphicFrame>
        <p:nvGraphicFramePr>
          <p:cNvPr id="2" name="Diagram 1">
            <a:extLst>
              <a:ext uri="{FF2B5EF4-FFF2-40B4-BE49-F238E27FC236}">
                <a16:creationId xmlns:a16="http://schemas.microsoft.com/office/drawing/2014/main" id="{2FB08ADF-E78B-BAA7-B0FA-4F93E979066D}"/>
              </a:ext>
            </a:extLst>
          </p:cNvPr>
          <p:cNvGraphicFramePr/>
          <p:nvPr>
            <p:extLst>
              <p:ext uri="{D42A27DB-BD31-4B8C-83A1-F6EECF244321}">
                <p14:modId xmlns:p14="http://schemas.microsoft.com/office/powerpoint/2010/main" val="338993753"/>
              </p:ext>
            </p:extLst>
          </p:nvPr>
        </p:nvGraphicFramePr>
        <p:xfrm>
          <a:off x="5186150" y="994646"/>
          <a:ext cx="7005850" cy="62397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63552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61F44-156B-3135-E81F-4483856385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02ABDB-6D89-B001-59FE-E75AD3A4A2BE}"/>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1335C428-5764-C36C-1F7A-950E5ED3D01B}"/>
              </a:ext>
            </a:extLst>
          </p:cNvPr>
          <p:cNvSpPr txBox="1">
            <a:spLocks/>
          </p:cNvSpPr>
          <p:nvPr/>
        </p:nvSpPr>
        <p:spPr>
          <a:xfrm>
            <a:off x="8955505" y="6288773"/>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bg1"/>
                </a:solidFill>
                <a:latin typeface="Arial Black" panose="020B0A04020102020204" pitchFamily="34" charset="0"/>
              </a:rPr>
              <a:pPr/>
              <a:t>11</a:t>
            </a:fld>
            <a:endParaRPr lang="en-US" sz="20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8C4FD165-0E4B-7DDE-CB8E-231797A9490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36F863FB-2299-DAB7-EDBC-59E4466A0AD9}"/>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F4BC5EFE-5B76-C522-3DD1-D9BD210DD8F6}"/>
              </a:ext>
            </a:extLst>
          </p:cNvPr>
          <p:cNvGraphicFramePr/>
          <p:nvPr>
            <p:extLst>
              <p:ext uri="{D42A27DB-BD31-4B8C-83A1-F6EECF244321}">
                <p14:modId xmlns:p14="http://schemas.microsoft.com/office/powerpoint/2010/main" val="1189991219"/>
              </p:ext>
            </p:extLst>
          </p:nvPr>
        </p:nvGraphicFramePr>
        <p:xfrm>
          <a:off x="4147551" y="1341410"/>
          <a:ext cx="7727798" cy="490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2B18DE68-E868-3BDA-DAC7-376CD7940451}"/>
              </a:ext>
            </a:extLst>
          </p:cNvPr>
          <p:cNvCxnSpPr>
            <a:cxnSpLocks/>
          </p:cNvCxnSpPr>
          <p:nvPr/>
        </p:nvCxnSpPr>
        <p:spPr>
          <a:xfrm>
            <a:off x="756745" y="1118535"/>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784C468-577A-257B-8881-ACB84D903DE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C0B8733-6380-77C4-5702-DA876A1FFDC2}"/>
              </a:ext>
            </a:extLst>
          </p:cNvPr>
          <p:cNvCxnSpPr>
            <a:cxnSpLocks/>
          </p:cNvCxnSpPr>
          <p:nvPr/>
        </p:nvCxnSpPr>
        <p:spPr>
          <a:xfrm>
            <a:off x="725905" y="6731624"/>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C349B082-FB40-D5E0-EE76-F1BAE769530D}"/>
              </a:ext>
            </a:extLst>
          </p:cNvPr>
          <p:cNvPicPr>
            <a:picLocks noChangeAspect="1"/>
          </p:cNvPicPr>
          <p:nvPr/>
        </p:nvPicPr>
        <p:blipFill>
          <a:blip r:embed="rId8">
            <a:alphaModFix amt="50000"/>
            <a:extLst>
              <a:ext uri="{BEBA8EAE-BF5A-486C-A8C5-ECC9F3942E4B}">
                <a14:imgProps xmlns:a14="http://schemas.microsoft.com/office/drawing/2010/main">
                  <a14:imgLayer r:embed="rId9">
                    <a14:imgEffect>
                      <a14:artisticPencilGrayscale/>
                    </a14:imgEffect>
                    <a14:imgEffect>
                      <a14:brightnessContrast bright="40000" contrast="-20000"/>
                    </a14:imgEffect>
                  </a14:imgLayer>
                </a14:imgProps>
              </a:ext>
            </a:extLst>
          </a:blip>
          <a:srcRect t="4753" b="4753"/>
          <a:stretch/>
        </p:blipFill>
        <p:spPr>
          <a:xfrm>
            <a:off x="564511" y="1341410"/>
            <a:ext cx="3779244" cy="5390214"/>
          </a:xfrm>
          <a:prstGeom prst="ellipse">
            <a:avLst/>
          </a:prstGeom>
          <a:ln w="190500" cap="rnd">
            <a:solidFill>
              <a:schemeClr val="bg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897776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46161" y="284719"/>
            <a:ext cx="10440537" cy="655637"/>
          </a:xfrm>
        </p:spPr>
        <p:txBody>
          <a:bodyPr>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Predicts the Temple’s Destruction - Matthew 24:1–3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3" y="1095127"/>
            <a:ext cx="5662091" cy="5478153"/>
          </a:xfrm>
          <a:prstGeom prst="rect">
            <a:avLst/>
          </a:prstGeom>
          <a:solidFill>
            <a:schemeClr val="bg1">
              <a:alpha val="30000"/>
            </a:schemeClr>
          </a:solid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And Jesus went out, and departed from the temple: and his disciples came to him for to shew him the buildings of the temple.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And Jesus said unto them, see ye not all these things? verily I say unto you, there shall not be left here one stone upon another, that shall not be thrown down.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And as he sat upon the mount of Olives, the disciples came unto him privately, saying, tell us, when shall these things be? and what shall be the sign of thy coming, and of the end of the world?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35244" y="1038912"/>
            <a:ext cx="5457372" cy="5410520"/>
          </a:xfrm>
          <a:prstGeom prst="rect">
            <a:avLst/>
          </a:prstGeom>
          <a:solidFill>
            <a:schemeClr val="bg1">
              <a:alpha val="30000"/>
            </a:schemeClr>
          </a:solid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disciples point out the buildings in the temple, and Jesus tells them it will be torn down.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disciples ask Jesus about the temple’s destruction and the end of the age as they arrive at the Mount of Olives.</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940356"/>
            <a:ext cx="1115568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78851"/>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Jesus Predicts the Temple’s Destruction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17007"/>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057613" y="35666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chemeClr val="bg1"/>
                </a:solidFill>
                <a:latin typeface="Arial Black" panose="020B0A04020102020204" pitchFamily="34" charset="0"/>
              </a:rPr>
              <a:pPr algn="r">
                <a:spcAft>
                  <a:spcPts val="600"/>
                </a:spcAft>
              </a:pPr>
              <a:t>12</a:t>
            </a:fld>
            <a:endParaRPr lang="en-US" b="1" cap="all" spc="100" dirty="0">
              <a:solidFill>
                <a:schemeClr val="bg1"/>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627270" y="3720903"/>
            <a:ext cx="557784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srcRect/>
          <a:stretch/>
        </p:blipFill>
        <p:spPr>
          <a:xfrm rot="985134">
            <a:off x="7761076" y="3960363"/>
            <a:ext cx="4141452" cy="2645705"/>
          </a:xfrm>
          <a:prstGeom prst="rect">
            <a:avLst/>
          </a:prstGeom>
          <a:solidFill>
            <a:srgbClr val="002060"/>
          </a:solidFill>
          <a:ln w="190500" cap="sq">
            <a:solidFill>
              <a:schemeClr val="accent2">
                <a:lumMod val="20000"/>
                <a:lumOff val="8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18831" y="284719"/>
            <a:ext cx="10554219" cy="655637"/>
          </a:xfrm>
        </p:spPr>
        <p:txBody>
          <a:bodyPr>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Invites His Disciples to Stand Firm - Matthew 24:4–13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825446" y="1090389"/>
            <a:ext cx="8245553" cy="5250253"/>
          </a:xfrm>
          <a:prstGeom prst="rect">
            <a:avLst/>
          </a:prstGeom>
          <a:solidFill>
            <a:schemeClr val="bg1">
              <a:alpha val="3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Jesus answered and said unto them, take heed that no man deceive you.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For many shall come in my name, saying, I am Christ; and shall deceive many.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And ye shall hear of wars and </a:t>
            </a:r>
            <a:r>
              <a:rPr lang="en-US" sz="15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rumours</a:t>
            </a: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of wars: see that ye be not troubled: for all these things must come to pass, but the end is not yet.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For nation shall rise against nation, and kingdom against kingdom: and there shall be famines, and pestilences, and earthquakes, in divers places.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All these are the beginning of sorrows.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Then shall they deliver you up to be afflicted, and shall kill you: and ye shall be hated of all nations for my name’s sake..</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9362364" y="1038912"/>
            <a:ext cx="2829635" cy="5214106"/>
          </a:xfrm>
          <a:prstGeom prst="rect">
            <a:avLst/>
          </a:prstGeom>
          <a:solidFill>
            <a:schemeClr val="bg1">
              <a:alpha val="3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warns His followers to be wary of false messiahs.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describes natural disasters as “birth pangs,” signifying the coming new age (v. 8).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followers will need to be strong in the times described in this passage, as wickedness and trials will challenge their faith.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person who endures in faith will be saved.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good news of Jesus will go forth to the whole world.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Sometime after these things, Jesus will return.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47092" y="959502"/>
            <a:ext cx="1115568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Jesus Predicts the Temple’s Destruction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83297" y="45830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latin typeface="Arial Black" panose="020B0A04020102020204" pitchFamily="34" charset="0"/>
              </a:rPr>
              <a:pPr>
                <a:spcAft>
                  <a:spcPts val="600"/>
                </a:spcAft>
              </a:pPr>
              <a:t>13</a:t>
            </a:fld>
            <a:endParaRPr lang="en-US" sz="2000" b="1" cap="all" spc="100" dirty="0">
              <a:solidFill>
                <a:schemeClr val="bg1"/>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6443209" y="3720903"/>
            <a:ext cx="557784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srcRect l="16776" r="-1907"/>
          <a:stretch>
            <a:fillRect/>
          </a:stretch>
        </p:blipFill>
        <p:spPr>
          <a:xfrm rot="20659116">
            <a:off x="558274" y="3978279"/>
            <a:ext cx="2721892" cy="19093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TextBox 7">
            <a:extLst>
              <a:ext uri="{FF2B5EF4-FFF2-40B4-BE49-F238E27FC236}">
                <a16:creationId xmlns:a16="http://schemas.microsoft.com/office/drawing/2014/main" id="{05054887-9E33-8BF2-A51E-6FCF9F45C163}"/>
              </a:ext>
            </a:extLst>
          </p:cNvPr>
          <p:cNvSpPr txBox="1"/>
          <p:nvPr/>
        </p:nvSpPr>
        <p:spPr>
          <a:xfrm>
            <a:off x="3552669" y="3612768"/>
            <a:ext cx="5549226" cy="2246769"/>
          </a:xfrm>
          <a:prstGeom prst="rect">
            <a:avLst/>
          </a:prstGeom>
          <a:noFill/>
        </p:spPr>
        <p:txBody>
          <a:bodyPr wrap="square">
            <a:spAutoFit/>
          </a:bodyPr>
          <a:lstStyle/>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And then shall many be offended, and shall betray one another, and shall hate one another.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And many false prophets shall rise, and shall deceive many.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And because iniquity shall abound, the love of many shall wax cold.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But he that shall endure unto the end, the same shall be saved.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14 And this gospel of the kingdom shall be preached in all the world for a witness unto all nations; and then shall the end come. </a:t>
            </a:r>
          </a:p>
        </p:txBody>
      </p:sp>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490166" cy="5632311"/>
          </a:xfrm>
          <a:prstGeom prst="rect">
            <a:avLst/>
          </a:prstGeom>
          <a:solidFill>
            <a:srgbClr val="002060">
              <a:alpha val="3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b="1" dirty="0">
                <a:solidFill>
                  <a:schemeClr val="bg1"/>
                </a:solidFill>
                <a:latin typeface="Gotham Medium" panose="02000604030000020004"/>
              </a:rPr>
              <a:t>CHANGE CAN BE AN OPPORTUNITY</a:t>
            </a:r>
          </a:p>
          <a:p>
            <a:r>
              <a:rPr lang="en-US" b="1" dirty="0">
                <a:solidFill>
                  <a:schemeClr val="bg1"/>
                </a:solidFill>
                <a:latin typeface="Gotham Medium" panose="02000604030000020004"/>
              </a:rPr>
              <a:t>In many western countries, secularization is on the rise.  Fewer and fewer people are attending churches. In many ways, God is not welcome in public spaces.  If we went back in time to visit the Danish Christian philosopher Søren Kierkegaard, he might say to us, </a:t>
            </a:r>
            <a:r>
              <a:rPr lang="en-US" b="1" i="1" dirty="0">
                <a:solidFill>
                  <a:schemeClr val="bg1"/>
                </a:solidFill>
                <a:latin typeface="Gotham Medium" panose="02000604030000020004"/>
              </a:rPr>
              <a:t>What an opportunity! </a:t>
            </a:r>
            <a:r>
              <a:rPr lang="en-US" b="1" dirty="0">
                <a:solidFill>
                  <a:schemeClr val="bg1"/>
                </a:solidFill>
                <a:latin typeface="Gotham Medium" panose="02000604030000020004"/>
              </a:rPr>
              <a:t>In nineteenth-century Denmark, the established Christian church meant that being a Christian felt as easy as being born in the right place and time.  Kierkegaard described his role as making Christianity more difficult, more costly, and more exceptional. He thought that Christianity needed to stand out from culture, or it would cease to have any meaning for the individual.  Being faithful to Christ cannot be as simple as being a good citizen. </a:t>
            </a:r>
          </a:p>
          <a:p>
            <a:r>
              <a:rPr lang="en-US" b="1" dirty="0">
                <a:solidFill>
                  <a:schemeClr val="bg1"/>
                </a:solidFill>
                <a:latin typeface="Gotham Medium" panose="02000604030000020004"/>
              </a:rPr>
              <a:t> </a:t>
            </a:r>
          </a:p>
          <a:p>
            <a:r>
              <a:rPr lang="en-US" b="1" dirty="0">
                <a:solidFill>
                  <a:schemeClr val="bg1"/>
                </a:solidFill>
                <a:latin typeface="Gotham Medium" panose="02000604030000020004"/>
              </a:rPr>
              <a:t>Where I live, we do not have that same problem anymore! Just the choice to attend church on Sunday makes my family stand out as “very religious” (or so I recently heard from a neighbor). With every change in the values of our culture, we are met with a fresh opportunity to say, </a:t>
            </a:r>
            <a:r>
              <a:rPr lang="en-US" b="1" i="1" dirty="0">
                <a:solidFill>
                  <a:schemeClr val="bg1"/>
                </a:solidFill>
                <a:latin typeface="Gotham Medium" panose="02000604030000020004"/>
              </a:rPr>
              <a:t>Look at what the disciples of Christ shall do! </a:t>
            </a:r>
            <a:r>
              <a:rPr lang="en-US" b="1" dirty="0">
                <a:solidFill>
                  <a:schemeClr val="bg1"/>
                </a:solidFill>
                <a:latin typeface="Gotham Medium" panose="02000604030000020004"/>
              </a:rPr>
              <a:t>When the foster system is full of children who need a stable home and loving caregivers, followers of Jesus can step forward. When marriage is devalued and treated as old-fashioned, Christians can quietly stand in fidelity to their spouses. When people treat their elderly parents as burdensome and quaint, Christians can welcome the wisdom of elders in the faith.  In the turbulence of a world that chases after many false kings, Christians have opportunities to be quiet beacons of hope. Christ has died; Christ is risen; Christ will come again. </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437160"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our opportunities to follow Christ in a world that is always changing.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2"/>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14</a:t>
            </a:fld>
            <a:endParaRPr lang="en-US"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903" y="4785993"/>
            <a:ext cx="402336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804244">
            <a:off x="10117723" y="1582672"/>
            <a:ext cx="1930563"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F39D6-C88A-1F7A-5BB8-765765F1A2C3}"/>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638190CE-BE8F-FD0F-C2B9-3AEA7A1DE37C}"/>
              </a:ext>
            </a:extLst>
          </p:cNvPr>
          <p:cNvSpPr/>
          <p:nvPr/>
        </p:nvSpPr>
        <p:spPr>
          <a:xfrm>
            <a:off x="568235" y="1137234"/>
            <a:ext cx="9063787" cy="4062651"/>
          </a:xfrm>
          <a:prstGeom prst="rect">
            <a:avLst/>
          </a:prstGeom>
          <a:solidFill>
            <a:srgbClr val="002060">
              <a:alpha val="3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b="1" dirty="0">
                <a:solidFill>
                  <a:schemeClr val="bg1"/>
                </a:solidFill>
                <a:latin typeface="Gotham Medium" panose="02000604030000020004"/>
              </a:rPr>
              <a:t>CHANGE CAN BE AN OPPORTUNITY</a:t>
            </a:r>
          </a:p>
          <a:p>
            <a:endParaRPr lang="en-US" sz="2400" b="1" dirty="0">
              <a:solidFill>
                <a:schemeClr val="bg1"/>
              </a:solidFill>
              <a:latin typeface="Gotham Medium" panose="02000604030000020004"/>
            </a:endParaRPr>
          </a:p>
          <a:p>
            <a:pPr lvl="1"/>
            <a:r>
              <a:rPr lang="en-US" sz="2400" b="1" dirty="0">
                <a:solidFill>
                  <a:schemeClr val="bg1"/>
                </a:solidFill>
                <a:latin typeface="Gotham Medium" panose="02000604030000020004"/>
              </a:rPr>
              <a:t>9. How does our culture challenge us to walk faithfully with God?</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10. What are some opportunities to grow from these challenges?</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11. How should followers of Jesus stand out?</a:t>
            </a:r>
          </a:p>
          <a:p>
            <a:endParaRPr lang="en-US" sz="2400" b="1" dirty="0">
              <a:solidFill>
                <a:schemeClr val="bg1"/>
              </a:solidFill>
              <a:latin typeface="Gotham Medium" panose="02000604030000020004"/>
            </a:endParaRPr>
          </a:p>
          <a:p>
            <a:endParaRPr lang="en-US" sz="2400" b="1" dirty="0">
              <a:solidFill>
                <a:schemeClr val="bg1"/>
              </a:solidFill>
              <a:latin typeface="Gotham Medium" panose="02000604030000020004"/>
            </a:endParaRPr>
          </a:p>
        </p:txBody>
      </p:sp>
      <p:sp>
        <p:nvSpPr>
          <p:cNvPr id="2" name="TextBox 1">
            <a:extLst>
              <a:ext uri="{FF2B5EF4-FFF2-40B4-BE49-F238E27FC236}">
                <a16:creationId xmlns:a16="http://schemas.microsoft.com/office/drawing/2014/main" id="{11553BB1-0EC7-9492-9E02-CC592B2D6FB9}"/>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6EFB9B0C-58B8-7F71-C77B-8F769357082E}"/>
              </a:ext>
            </a:extLst>
          </p:cNvPr>
          <p:cNvSpPr txBox="1"/>
          <p:nvPr/>
        </p:nvSpPr>
        <p:spPr>
          <a:xfrm>
            <a:off x="3404247" y="421446"/>
            <a:ext cx="8437160"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our opportunities to follow Christ in a world that is always changing. </a:t>
            </a:r>
          </a:p>
        </p:txBody>
      </p:sp>
      <p:sp>
        <p:nvSpPr>
          <p:cNvPr id="3" name="Footer Placeholder 9">
            <a:extLst>
              <a:ext uri="{FF2B5EF4-FFF2-40B4-BE49-F238E27FC236}">
                <a16:creationId xmlns:a16="http://schemas.microsoft.com/office/drawing/2014/main" id="{B31AE83E-239C-A3CC-4A68-29C9328C6B0E}"/>
              </a:ext>
            </a:extLst>
          </p:cNvPr>
          <p:cNvSpPr txBox="1">
            <a:spLocks/>
          </p:cNvSpPr>
          <p:nvPr/>
        </p:nvSpPr>
        <p:spPr>
          <a:xfrm rot="16200000">
            <a:off x="-857823" y="1197997"/>
            <a:ext cx="2479541" cy="365125"/>
          </a:xfrm>
          <a:prstGeom prst="rect">
            <a:avLst/>
          </a:prstGeom>
          <a:solidFill>
            <a:schemeClr val="accent2"/>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1" name="Straight Connector 10">
            <a:extLst>
              <a:ext uri="{FF2B5EF4-FFF2-40B4-BE49-F238E27FC236}">
                <a16:creationId xmlns:a16="http://schemas.microsoft.com/office/drawing/2014/main" id="{5E219326-9C0B-807B-FB85-4144E386FCD5}"/>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53D342F-1520-3AE4-6B6F-DC8E1A8F9008}"/>
              </a:ext>
            </a:extLst>
          </p:cNvPr>
          <p:cNvCxnSpPr>
            <a:cxnSpLocks/>
          </p:cNvCxnSpPr>
          <p:nvPr/>
        </p:nvCxnSpPr>
        <p:spPr>
          <a:xfrm>
            <a:off x="716559" y="9238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07733FB-F143-A088-2BC8-8FA52DDA4B8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711AC703-4A5B-3E49-CCFC-C3682A6C75B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3629CEED-7133-391B-5CEC-DB9F99D071A4}"/>
              </a:ext>
            </a:extLst>
          </p:cNvPr>
          <p:cNvCxnSpPr>
            <a:cxnSpLocks/>
          </p:cNvCxnSpPr>
          <p:nvPr/>
        </p:nvCxnSpPr>
        <p:spPr>
          <a:xfrm>
            <a:off x="730035" y="6847474"/>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5BB53E9-1F5C-D62B-CAD4-D810A71BC9C0}"/>
              </a:ext>
            </a:extLst>
          </p:cNvPr>
          <p:cNvCxnSpPr>
            <a:cxnSpLocks/>
          </p:cNvCxnSpPr>
          <p:nvPr/>
        </p:nvCxnSpPr>
        <p:spPr>
          <a:xfrm>
            <a:off x="716559" y="827365"/>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5165A1-75E1-820B-34E9-C69B7497379D}"/>
              </a:ext>
            </a:extLst>
          </p:cNvPr>
          <p:cNvCxnSpPr>
            <a:cxnSpLocks/>
          </p:cNvCxnSpPr>
          <p:nvPr/>
        </p:nvCxnSpPr>
        <p:spPr>
          <a:xfrm rot="16200000">
            <a:off x="-1629903" y="4785993"/>
            <a:ext cx="402336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C9F4760-746F-B37B-0765-9E776B832BC1}"/>
              </a:ext>
            </a:extLst>
          </p:cNvPr>
          <p:cNvSpPr/>
          <p:nvPr/>
        </p:nvSpPr>
        <p:spPr>
          <a:xfrm rot="804244">
            <a:off x="9502181" y="1095508"/>
            <a:ext cx="2603351" cy="4715796"/>
          </a:xfrm>
          <a:prstGeom prst="ellipse">
            <a:avLst/>
          </a:prstGeom>
          <a:blipFill>
            <a:blip r:embed="rId3"/>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8405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29000"/>
            <a:ext cx="5943600" cy="0"/>
          </a:xfrm>
          <a:prstGeom prst="line">
            <a:avLst/>
          </a:prstGeom>
          <a:ln w="127000">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accent1">
              <a:lumMod val="75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75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985085" y="1600397"/>
            <a:ext cx="10554631" cy="4806572"/>
          </a:xfrm>
          <a:prstGeom prst="rect">
            <a:avLst/>
          </a:prstGeom>
          <a:solidFill>
            <a:schemeClr val="bg1">
              <a:alpha val="30000"/>
            </a:schemeClr>
          </a:solidFill>
        </p:spPr>
        <p:txBody>
          <a:bodyPr wrap="square">
            <a:spAutoFit/>
          </a:bodyPr>
          <a:lstStyle/>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want to know the future! That was the impetus for the disciples’ questions about “the end. ” After all, if I can see the definite signs that “the end” is approaching, won’t I be able to make better plans? The passage of 20 centuries has not changed human nature in this regard. We ask the same questions as the first-century disciples.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regard, Jesus did not answer in terms of “the end,” but in terms of “the beginning. ” And that beginning features all the same human evils as have ever existed. Rather than planning for the end that we imagine, we do greater service to Christ by recognizing the beginning, which is always now, the time between Jesus’ first and second comings.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 what does that mean for His followers in this day and age? It means we must remain faithful, patient, and willing to endure hardship and suffering. We can do so because we have hope that comes by submitting to Jesus’ authority, despite the world’s self-indulgence (Matthew 24:37-51). As we wait for our King to return, we represent Him on earth, noticing Jesus’ presence among those in need (Matthew 25). As Jesus has been faithful to His Father in Heaven, so we must be faithful to Jesus.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is our task: faithfulness. The best sports teams are good at playing both offense and defense. We are on the offense with the gospel and the power of God behind us (Matthew 28:19-20). We play good defense when we train ourselves to recognize false prophets and false Christs. Failing to be on the offensive in taking the gospel to the world puts us in the position of the unfruitful tree that is subject to being cut down (Luke 13:9). Failing to play good defense—the primary point of today’s study—results in being led astray (1 John 2:26; 3:7; contrast Ephesians 4:14). </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Living Between the Times</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16</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584775"/>
          </a:xfrm>
          <a:prstGeom prst="rect">
            <a:avLst/>
          </a:prstGeom>
          <a:solidFill>
            <a:schemeClr val="bg1">
              <a:alpha val="50000"/>
            </a:schemeClr>
          </a:solid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077001" y="4166703"/>
            <a:ext cx="10199365" cy="2511713"/>
          </a:xfrm>
          <a:prstGeom prst="rect">
            <a:avLst/>
          </a:prstGeom>
          <a:solidFill>
            <a:schemeClr val="bg1">
              <a:alpha val="65000"/>
            </a:schemeClr>
          </a:solid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Faithfulness to the End</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Through Jesus’ words in this lesson, each of us has been invited to endure in the faith, no matter what comes.  Faithfulness can mean honoring our commitments, abstaining from what is wrong, and demonstrating excessive concern for one another—with no expectation of anything in return.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77001" y="1229577"/>
            <a:ext cx="10199364" cy="2893100"/>
          </a:xfrm>
          <a:prstGeom prst="rect">
            <a:avLst/>
          </a:prstGeom>
          <a:solidFill>
            <a:schemeClr val="bg1">
              <a:alpha val="65000"/>
            </a:schemeClr>
          </a:solidFill>
        </p:spPr>
        <p:txBody>
          <a:bodyPr wrap="square">
            <a:spAutoFit/>
          </a:bodyPr>
          <a:lstStyle/>
          <a:p>
            <a:pPr marL="0" marR="0">
              <a:spcBef>
                <a:spcPts val="0"/>
              </a:spcBef>
              <a:spcAft>
                <a:spcPts val="0"/>
              </a:spcAft>
            </a:pPr>
            <a:r>
              <a:rPr lang="en-US" sz="2600" b="1" dirty="0">
                <a:latin typeface="Gotham Medium" panose="02000604030000020004"/>
                <a:ea typeface="Calibri" panose="020F0502020204030204" pitchFamily="34" charset="0"/>
                <a:cs typeface="Times New Roman" panose="02020603050405020304" pitchFamily="18" charset="0"/>
              </a:rPr>
              <a:t>Jesus does not sugarcoat what His followers should expect. When the way of serving God no longer required a physical temple, His disciples couldn’t imagine what God would do instead. As they reasoned, big change must mean the end is near.  But we don’t have the luxury of knowing when Jesus will return. We do know what He requires: faithfulness. Faithfulness was what God expected of His people in the past, and it is what God expects of us today.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002060"/>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17488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22161" y="42333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17</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114675" y="420538"/>
            <a:ext cx="7327183" cy="369332"/>
          </a:xfrm>
          <a:prstGeom prst="rect">
            <a:avLst/>
          </a:prstGeom>
          <a:solidFill>
            <a:schemeClr val="accent2">
              <a:lumMod val="50000"/>
              <a:alpha val="20000"/>
            </a:schemeClr>
          </a:solid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Invite God to strengthen our faith so that we can endure</a:t>
            </a:r>
            <a:endParaRPr lang="en-US" dirty="0"/>
          </a:p>
        </p:txBody>
      </p:sp>
      <p:cxnSp>
        <p:nvCxnSpPr>
          <p:cNvPr id="3" name="Straight Connector 2">
            <a:extLst>
              <a:ext uri="{FF2B5EF4-FFF2-40B4-BE49-F238E27FC236}">
                <a16:creationId xmlns:a16="http://schemas.microsoft.com/office/drawing/2014/main" id="{B5AE1718-4DAC-65C0-C398-2683D1E05936}"/>
              </a:ext>
            </a:extLst>
          </p:cNvPr>
          <p:cNvCxnSpPr>
            <a:cxnSpLocks/>
          </p:cNvCxnSpPr>
          <p:nvPr/>
        </p:nvCxnSpPr>
        <p:spPr>
          <a:xfrm rot="16200000">
            <a:off x="-5113501" y="8138463"/>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968666" y="538549"/>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Slide Number Placeholder 5">
            <a:extLst>
              <a:ext uri="{FF2B5EF4-FFF2-40B4-BE49-F238E27FC236}">
                <a16:creationId xmlns:a16="http://schemas.microsoft.com/office/drawing/2014/main" id="{DE3D19D8-FC85-0172-5293-ACD4E794A6C6}"/>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18</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pic>
        <p:nvPicPr>
          <p:cNvPr id="14" name="Picture 13">
            <a:extLst>
              <a:ext uri="{FF2B5EF4-FFF2-40B4-BE49-F238E27FC236}">
                <a16:creationId xmlns:a16="http://schemas.microsoft.com/office/drawing/2014/main" id="{72FA774E-8886-098A-2AFC-149195EF55F2}"/>
              </a:ext>
            </a:extLst>
          </p:cNvPr>
          <p:cNvPicPr>
            <a:picLocks noChangeAspect="1"/>
          </p:cNvPicPr>
          <p:nvPr/>
        </p:nvPicPr>
        <p:blipFill>
          <a:blip r:embed="rId3"/>
          <a:srcRect/>
          <a:stretch/>
        </p:blipFill>
        <p:spPr>
          <a:xfrm>
            <a:off x="97217" y="685800"/>
            <a:ext cx="5762162" cy="5210175"/>
          </a:xfrm>
          <a:prstGeom prst="roundRect">
            <a:avLst>
              <a:gd name="adj" fmla="val 16667"/>
            </a:avLst>
          </a:prstGeom>
          <a:ln w="76200">
            <a:solidFill>
              <a:schemeClr val="bg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2">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Summer 2025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5495222"/>
          </a:xfrm>
          <a:prstGeom prst="rect">
            <a:avLst/>
          </a:prstGeom>
          <a:solidFill>
            <a:schemeClr val="bg1">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Why might the destruction of the temple be difficult for Jesus’ disciples to accept?</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might the redemptive work of Jesus negate the need for a temple?</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JESUS PREDICTS THE TEMPLE’S DESTRUCTION</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1264642"/>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temple was the central symbol of Judaism in the disciples’ day and an incredibly important part of Israel’s history. Much of their religious life centered around what happened at the temple throughout the year. It was viewed as a gift from God, and some believed it could not be destroyed.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19</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346369" y="3867293"/>
            <a:ext cx="9745067" cy="156100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Jesus gives His life as a one-time sacrifice to take away people’s sin and make them holy (see Heb. 10:8–14).  His death removes the barrier between God and sinful people, allowing them to draw near to God in faith. When Jesus dies, the curtain of the temple tears in two, giving access to the Most Holy Place (Mark 15:38; Heb. 10:19–22). The presence of God now dwells in the bodies of believers, which are temples of the Holy Spirit (1 Cor. 6:19). </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48930" y="629267"/>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636915" y="1292087"/>
            <a:ext cx="6563031" cy="4373217"/>
          </a:xfr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L="0" marR="0"/>
            <a:r>
              <a:rPr lang="en-US" sz="2200" b="1" dirty="0">
                <a:solidFill>
                  <a:schemeClr val="tx1"/>
                </a:solidFill>
                <a:effectLst>
                  <a:outerShdw blurRad="38100" dist="38100" dir="2700000" algn="tl">
                    <a:srgbClr val="000000">
                      <a:alpha val="43137"/>
                    </a:srgbClr>
                  </a:outerShdw>
                </a:effectLst>
                <a:latin typeface="Gotham Medium" panose="02000604030000020004"/>
              </a:rPr>
              <a:t>Heavenly Father, You have complete knowledge of time. Help us not be so focused on “the end” that we neglect “the beginning” within which You expect us to minister daily. Show us how to reveal Your Son in the midst of suffering. Help us view suffering as Your Son desires as He strengthens us by Your Spirit to endure, grow, serve, and proclaim Your Son as King as we anticipate His return. In Jesus’ name. Amen</a:t>
            </a:r>
            <a:r>
              <a:rPr lang="en-US" sz="2400" b="1" dirty="0">
                <a:solidFill>
                  <a:schemeClr val="tx1"/>
                </a:solidFill>
                <a:effectLst>
                  <a:outerShdw blurRad="38100" dist="38100" dir="2700000" algn="tl">
                    <a:srgbClr val="000000">
                      <a:alpha val="43137"/>
                    </a:srgbClr>
                  </a:outerShdw>
                </a:effectLst>
                <a:latin typeface="Gotham Medium" panose="02000604030000020004"/>
              </a:rPr>
              <a:t>!</a:t>
            </a:r>
          </a:p>
          <a:p>
            <a:pPr marL="0" marR="0"/>
            <a:r>
              <a:rPr lang="en-US" sz="1600" b="1" dirty="0">
                <a:solidFill>
                  <a:schemeClr val="tx1"/>
                </a:solidFill>
                <a:effectLst>
                  <a:outerShdw blurRad="38100" dist="38100" dir="2700000" algn="tl">
                    <a:srgbClr val="000000">
                      <a:alpha val="43137"/>
                    </a:srgbClr>
                  </a:outerShdw>
                </a:effectLst>
                <a:latin typeface="Gotham Medium" panose="02000604030000020004"/>
              </a:rPr>
              <a:t> </a:t>
            </a: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457200" lvl="3" indent="0">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Suffering is inevitable, but so is Jesus’ return. </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636915" y="6096000"/>
            <a:ext cx="3400097" cy="563881"/>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47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Jesus Predicts the Temple’s Destruction</a:t>
            </a:r>
          </a:p>
        </p:txBody>
      </p:sp>
      <p:pic>
        <p:nvPicPr>
          <p:cNvPr id="5" name="Picture 4">
            <a:extLst>
              <a:ext uri="{FF2B5EF4-FFF2-40B4-BE49-F238E27FC236}">
                <a16:creationId xmlns:a16="http://schemas.microsoft.com/office/drawing/2014/main" id="{0A13A8C1-8113-43FA-AADF-5344FFB5E508}"/>
              </a:ext>
            </a:extLst>
          </p:cNvPr>
          <p:cNvPicPr>
            <a:picLocks noChangeAspect="1"/>
          </p:cNvPicPr>
          <p:nvPr/>
        </p:nvPicPr>
        <p:blipFill>
          <a:blip r:embed="rId3"/>
          <a:srcRect l="-4409" t="8786" r="4409" b="41208"/>
          <a:stretch>
            <a:fillRect/>
          </a:stretch>
        </p:blipFill>
        <p:spPr>
          <a:xfrm>
            <a:off x="6772600" y="1063416"/>
            <a:ext cx="4952249" cy="4167834"/>
          </a:xfrm>
          <a:prstGeom prst="roundRect">
            <a:avLst>
              <a:gd name="adj" fmla="val 3153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814818" y="1355303"/>
            <a:ext cx="10871208" cy="4935325"/>
          </a:xfrm>
          <a:prstGeom prst="rect">
            <a:avLst/>
          </a:prstGeom>
          <a:solidFill>
            <a:schemeClr val="bg1">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do you think makes people susceptible to the deception of false messiahs?</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does Jesus want His followers to respond to trouble or persecution?</a:t>
            </a: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does this passage or other passages discourage attempts to calculate the Lord’s coming?</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JESUS INVITES HIS DISCIPLES TO STAND FIRM</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773673"/>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False messianic figures might promise tangible and immediate results. They might possess charisma and promote a persona of power. In the first century, such figures often resorted to violence, which can become attractive to oppressed people when their hopes are exploited or their fears magnified.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20</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23466" y="3119467"/>
            <a:ext cx="9745067" cy="543162"/>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wants His follows to remain faithful and endure to the end, knowing that Jesus has triumphed and that God will bring about a new creation. Faithfulness will involve endurance, continuing to love, and pursuing kingdom work. </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8" y="4283531"/>
            <a:ext cx="9745067" cy="1465209"/>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emphasis seems to be on faithfulness during trouble and persecution, with Jesus dampening expectations about certain events signaling the end of the age. Wars, for example, must happen, but the end is still to come. Trouble and disasters are but the beginning of birth pains. And while verse 14 may offer a sort of chronology of events, it does not offer a timeframe. Later in Matthew 24, Jesus says, “But about that day or hour no one knows, not even the angels in heaven, nor the Son, but only the Father” (Matt 24:36). Believers are to be watchful for the Lord’s return, not because they know when it will be, but because they want Jesus to find them going about His work. </a:t>
            </a:r>
          </a:p>
        </p:txBody>
      </p:sp>
    </p:spTree>
    <p:extLst>
      <p:ext uri="{BB962C8B-B14F-4D97-AF65-F5344CB8AC3E}">
        <p14:creationId xmlns:p14="http://schemas.microsoft.com/office/powerpoint/2010/main" val="3408781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EB98C-8813-A97D-D5D6-A7BA566BB368}"/>
            </a:ext>
          </a:extLst>
        </p:cNvPr>
        <p:cNvGrpSpPr/>
        <p:nvPr/>
      </p:nvGrpSpPr>
      <p:grpSpPr>
        <a:xfrm>
          <a:off x="0" y="0"/>
          <a:ext cx="0" cy="0"/>
          <a:chOff x="0" y="0"/>
          <a:chExt cx="0" cy="0"/>
        </a:xfrm>
      </p:grpSpPr>
      <p:sp>
        <p:nvSpPr>
          <p:cNvPr id="4" name="Subtitle 7">
            <a:extLst>
              <a:ext uri="{FF2B5EF4-FFF2-40B4-BE49-F238E27FC236}">
                <a16:creationId xmlns:a16="http://schemas.microsoft.com/office/drawing/2014/main" id="{286B1B1E-1AFB-CBA9-6C7F-FB4B8B8571E1}"/>
              </a:ext>
            </a:extLst>
          </p:cNvPr>
          <p:cNvSpPr txBox="1">
            <a:spLocks/>
          </p:cNvSpPr>
          <p:nvPr/>
        </p:nvSpPr>
        <p:spPr>
          <a:xfrm>
            <a:off x="5968666" y="538549"/>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Slide Number Placeholder 5">
            <a:extLst>
              <a:ext uri="{FF2B5EF4-FFF2-40B4-BE49-F238E27FC236}">
                <a16:creationId xmlns:a16="http://schemas.microsoft.com/office/drawing/2014/main" id="{A717403F-930B-50C2-E194-31AA36DB8461}"/>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21</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pic>
        <p:nvPicPr>
          <p:cNvPr id="14" name="Picture 13">
            <a:extLst>
              <a:ext uri="{FF2B5EF4-FFF2-40B4-BE49-F238E27FC236}">
                <a16:creationId xmlns:a16="http://schemas.microsoft.com/office/drawing/2014/main" id="{AADD6373-0CDD-D694-2D9E-55A050C04850}"/>
              </a:ext>
            </a:extLst>
          </p:cNvPr>
          <p:cNvPicPr>
            <a:picLocks noChangeAspect="1"/>
          </p:cNvPicPr>
          <p:nvPr/>
        </p:nvPicPr>
        <p:blipFill>
          <a:blip r:embed="rId3"/>
          <a:srcRect/>
          <a:stretch/>
        </p:blipFill>
        <p:spPr>
          <a:xfrm>
            <a:off x="97217" y="685800"/>
            <a:ext cx="5762162" cy="5210175"/>
          </a:xfrm>
          <a:prstGeom prst="roundRect">
            <a:avLst>
              <a:gd name="adj" fmla="val 16667"/>
            </a:avLst>
          </a:prstGeom>
          <a:ln w="76200">
            <a:solidFill>
              <a:schemeClr val="bg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15" name="Group 14">
            <a:extLst>
              <a:ext uri="{FF2B5EF4-FFF2-40B4-BE49-F238E27FC236}">
                <a16:creationId xmlns:a16="http://schemas.microsoft.com/office/drawing/2014/main" id="{F860B678-AD61-F256-C2C6-75CE7CD84C75}"/>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6A480AEF-2C63-2DE2-0784-058B7D19C309}"/>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8E5878E3-F502-EEFE-F18A-D3D1C525FD25}"/>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243CEB17-4F3B-9619-D7E3-38DD0C9E3C1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3382D4C-2FE8-3036-4E40-D093CEF75F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D0DFC0E-90A4-FBE5-1C20-19F73E618E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DE571FEC-8D71-03EA-AA4D-E7BF2539ECE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F6E4EF7A-7F93-E764-E611-5FD1057B0444}"/>
                </a:ext>
              </a:extLst>
            </p:cNvPr>
            <p:cNvSpPr/>
            <p:nvPr/>
          </p:nvSpPr>
          <p:spPr>
            <a:xfrm>
              <a:off x="2514600" y="6188089"/>
              <a:ext cx="5048626" cy="433333"/>
            </a:xfrm>
            <a:prstGeom prst="rect">
              <a:avLst/>
            </a:prstGeom>
            <a:solidFill>
              <a:schemeClr val="accent2">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Summer 2025 quarter with permission, © David C Cook, https://davidccook.org. May not be further reproduced. All rights reserved.</a:t>
              </a:r>
            </a:p>
          </p:txBody>
        </p:sp>
      </p:grpSp>
    </p:spTree>
    <p:extLst>
      <p:ext uri="{BB962C8B-B14F-4D97-AF65-F5344CB8AC3E}">
        <p14:creationId xmlns:p14="http://schemas.microsoft.com/office/powerpoint/2010/main" val="2804952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6379"/>
            <a:ext cx="5833872" cy="2276856"/>
          </a:xfrm>
        </p:spPr>
        <p:txBody>
          <a:bodyPr/>
          <a:lstStyle/>
          <a:p>
            <a:pPr algn="ctr"/>
            <a:r>
              <a:rPr lang="en-US" cap="all" spc="400" dirty="0">
                <a:effectLst>
                  <a:outerShdw blurRad="38100" dist="38100" dir="2700000" algn="tl">
                    <a:srgbClr val="000000">
                      <a:alpha val="43137"/>
                    </a:srgbClr>
                  </a:outerShdw>
                </a:effectLst>
                <a:latin typeface="Gotham Medium" panose="02000604030000020004"/>
              </a:rPr>
              <a:t>Agenda</a:t>
            </a:r>
            <a:endParaRPr lang="en-US" dirty="0">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080681" y="1609532"/>
            <a:ext cx="8111320" cy="4233705"/>
          </a:xfrm>
          <a:solidFill>
            <a:schemeClr val="accent1">
              <a:lumMod val="75000"/>
              <a:alpha val="20000"/>
            </a:schemeClr>
          </a:solidFill>
        </p:spPr>
        <p:txBody>
          <a:bodyPr>
            <a:noAutofit/>
          </a:bodyPr>
          <a:lstStyle/>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bg1"/>
              </a:buClr>
              <a:buFont typeface="Wingdings" panose="05000000000000000000" pitchFamily="2" charset="2"/>
              <a:buChar char="q"/>
              <a:tabLst/>
              <a:defRPr/>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bg1"/>
              </a:buClr>
              <a:buFont typeface="Wingdings" panose="05000000000000000000" pitchFamily="2" charset="2"/>
              <a:buChar char="q"/>
              <a:defRPr/>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a:t>
            </a: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esus Predicts the Temple’s Destruction - Matthew 24:1–3 KJV</a:t>
            </a:r>
          </a:p>
          <a:p>
            <a:pPr marL="1200150" lvl="2" indent="-457200">
              <a:spcBef>
                <a:spcPts val="0"/>
              </a:spcBef>
              <a:buClr>
                <a:schemeClr val="bg1"/>
              </a:buClr>
              <a:buFont typeface="Wingdings" panose="05000000000000000000" pitchFamily="2" charset="2"/>
              <a:buChar char="q"/>
              <a:defRPr/>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Invites His Disciples to Stand Firm - Matthew 24:4–13 KJV</a:t>
            </a: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986761" y="387702"/>
            <a:ext cx="3129628" cy="2751284"/>
          </a:xfrm>
          <a:prstGeom prst="rect">
            <a:avLst/>
          </a:prstGeom>
          <a:solidFill>
            <a:schemeClr val="accent1">
              <a:lumMod val="40000"/>
              <a:lumOff val="60000"/>
              <a:alpha val="2000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Jesus said unto them, See ye not all these things? verily I say unto you, There shall not be left here one stone upon another, that shall not be thrown down. </a:t>
            </a:r>
          </a:p>
          <a:p>
            <a:pPr lvl="2">
              <a:lnSpc>
                <a:spcPct val="107000"/>
              </a:lnSpc>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24:2 KJV</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084131" y="4608145"/>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084131" y="3727014"/>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effectLst>
                  <a:outerShdw blurRad="38100" dist="38100" dir="2700000" algn="tl">
                    <a:srgbClr val="000000">
                      <a:alpha val="43137"/>
                    </a:srgbClr>
                  </a:outerShdw>
                </a:effectLst>
                <a:latin typeface="Gotham Medium" panose="02000604030000020004"/>
              </a:rPr>
              <a:pPr/>
              <a:t>3</a:t>
            </a:fld>
            <a:endParaRPr lang="en-US" sz="3200" dirty="0">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084131" y="1439684"/>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43379" y="4736153"/>
              <a:ext cx="402336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6" name="Picture 5">
            <a:extLst>
              <a:ext uri="{FF2B5EF4-FFF2-40B4-BE49-F238E27FC236}">
                <a16:creationId xmlns:a16="http://schemas.microsoft.com/office/drawing/2014/main" id="{A8291800-76D4-49B1-A697-956DB55ABD0B}"/>
              </a:ext>
            </a:extLst>
          </p:cNvPr>
          <p:cNvPicPr>
            <a:picLocks noChangeAspect="1"/>
          </p:cNvPicPr>
          <p:nvPr/>
        </p:nvPicPr>
        <p:blipFill>
          <a:blip r:embed="rId3">
            <a:extLst>
              <a:ext uri="{28A0092B-C50C-407E-A947-70E740481C1C}">
                <a14:useLocalDpi xmlns:a14="http://schemas.microsoft.com/office/drawing/2010/main" val="0"/>
              </a:ext>
            </a:extLst>
          </a:blip>
          <a:srcRect l="-3746" t="-5465" r="3746" b="22607"/>
          <a:stretch>
            <a:fillRect/>
          </a:stretch>
        </p:blipFill>
        <p:spPr>
          <a:xfrm>
            <a:off x="1257337" y="4457032"/>
            <a:ext cx="3054054" cy="2290801"/>
          </a:xfrm>
          <a:prstGeom prst="roundRect">
            <a:avLst>
              <a:gd name="adj" fmla="val 11111"/>
            </a:avLst>
          </a:prstGeom>
          <a:ln w="190500" cap="rnd">
            <a:solidFill>
              <a:schemeClr val="accent2">
                <a:lumMod val="60000"/>
                <a:lumOff val="40000"/>
              </a:schemeClr>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 This a Sign of the End?</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1600" smtClean="0">
                <a:solidFill>
                  <a:schemeClr val="bg1"/>
                </a:solidFill>
                <a:latin typeface="Arial Black" panose="020B0A04020102020204" pitchFamily="34" charset="0"/>
              </a:rPr>
              <a:pPr/>
              <a:t>4</a:t>
            </a:fld>
            <a:endParaRPr lang="en-US" sz="1600" dirty="0">
              <a:solidFill>
                <a:schemeClr val="bg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7" name="Picture 6">
            <a:extLst>
              <a:ext uri="{FF2B5EF4-FFF2-40B4-BE49-F238E27FC236}">
                <a16:creationId xmlns:a16="http://schemas.microsoft.com/office/drawing/2014/main" id="{516488E3-8A34-467C-A089-EC12C29797CB}"/>
              </a:ext>
            </a:extLst>
          </p:cNvPr>
          <p:cNvPicPr>
            <a:picLocks noChangeAspect="1"/>
          </p:cNvPicPr>
          <p:nvPr/>
        </p:nvPicPr>
        <p:blipFill>
          <a:blip r:embed="rId3"/>
          <a:srcRect l="1482" t="8229" r="-1482" b="15173"/>
          <a:stretch>
            <a:fillRect/>
          </a:stretch>
        </p:blipFill>
        <p:spPr>
          <a:xfrm>
            <a:off x="838200" y="2874614"/>
            <a:ext cx="5638133" cy="3642186"/>
          </a:xfrm>
          <a:prstGeom prst="rect">
            <a:avLst/>
          </a:prstGeom>
          <a:ln w="190500" cap="sq">
            <a:solidFill>
              <a:schemeClr val="accent2">
                <a:lumMod val="40000"/>
                <a:lumOff val="60000"/>
              </a:schemeClr>
            </a:solidFill>
            <a:prstDash val="solid"/>
            <a:miter lim="800000"/>
          </a:ln>
          <a:effectLst>
            <a:glow rad="139700">
              <a:schemeClr val="accent2">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TextBox 4">
            <a:extLst>
              <a:ext uri="{FF2B5EF4-FFF2-40B4-BE49-F238E27FC236}">
                <a16:creationId xmlns:a16="http://schemas.microsoft.com/office/drawing/2014/main" id="{38DE476D-C50D-3BF0-F71F-176CC71DA0B9}"/>
              </a:ext>
            </a:extLst>
          </p:cNvPr>
          <p:cNvSpPr txBox="1"/>
          <p:nvPr/>
        </p:nvSpPr>
        <p:spPr>
          <a:xfrm>
            <a:off x="6641432" y="2773275"/>
            <a:ext cx="5351176" cy="3815532"/>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saturate the news, from devastating hurricanes and wildfires to domestic violence and armed conflict. Ordinary life can leave us both weary and worried. When confronted with this grim reality, it’s common for people of faith to ask, “Is this a sign of the end?”</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Today’s text is part of Jesus’ answer to that question from His followers.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2" name="TextBox 21">
            <a:extLst>
              <a:ext uri="{FF2B5EF4-FFF2-40B4-BE49-F238E27FC236}">
                <a16:creationId xmlns:a16="http://schemas.microsoft.com/office/drawing/2014/main" id="{3B941D59-0812-4FA5-ACD2-C6292795C75E}"/>
              </a:ext>
            </a:extLst>
          </p:cNvPr>
          <p:cNvSpPr txBox="1"/>
          <p:nvPr/>
        </p:nvSpPr>
        <p:spPr>
          <a:xfrm>
            <a:off x="725905" y="1380559"/>
            <a:ext cx="11266710" cy="1394997"/>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recently tried to find something to watch for family movie night, I was surprised to realize how many new movies are about war. I suppose it had never occurred to me just how fascinated we are with violence, natural disasters, and accidents. It’s not just visible in the entertainment industry. In addition to these fictional stories coloring our screens, real life is also filled with terror on all sides. Tragic realities</a:t>
            </a: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a:bodyPr>
          <a:lstStyle/>
          <a:p>
            <a:pPr>
              <a:spcAft>
                <a:spcPts val="600"/>
              </a:spcAft>
            </a:pPr>
            <a:fld id="{D8DA9DAA-006C-4F4B-980E-E3DF019B24E2}" type="slidenum">
              <a:rPr lang="en-US" sz="1400" b="1" cap="all" spc="100" smtClean="0">
                <a:solidFill>
                  <a:schemeClr val="bg1"/>
                </a:solidFill>
                <a:latin typeface="Arial Black" panose="020B0A04020102020204" pitchFamily="34" charset="0"/>
              </a:rPr>
              <a:pPr>
                <a:spcAft>
                  <a:spcPts val="600"/>
                </a:spcAft>
              </a:pPr>
              <a:t>5</a:t>
            </a:fld>
            <a:endParaRPr lang="en-US" sz="1400" b="1" cap="all" spc="100"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711821243"/>
              </p:ext>
            </p:extLst>
          </p:nvPr>
        </p:nvGraphicFramePr>
        <p:xfrm>
          <a:off x="725905" y="822530"/>
          <a:ext cx="7344668" cy="52761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18368B51-9334-4DE2-8E9A-FE7E72E566DC}"/>
              </a:ext>
            </a:extLst>
          </p:cNvPr>
          <p:cNvPicPr>
            <a:picLocks noChangeAspect="1"/>
          </p:cNvPicPr>
          <p:nvPr/>
        </p:nvPicPr>
        <p:blipFill>
          <a:blip r:embed="rId8"/>
          <a:srcRect/>
          <a:stretch/>
        </p:blipFill>
        <p:spPr>
          <a:xfrm>
            <a:off x="8154475" y="995221"/>
            <a:ext cx="3724342" cy="4119695"/>
          </a:xfrm>
          <a:prstGeom prst="rect">
            <a:avLst/>
          </a:prstGeom>
          <a:ln w="190500" cap="sq">
            <a:solidFill>
              <a:schemeClr val="accent1"/>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grpSp>
        <p:nvGrpSpPr>
          <p:cNvPr id="15" name="Group 14">
            <a:extLst>
              <a:ext uri="{FF2B5EF4-FFF2-40B4-BE49-F238E27FC236}">
                <a16:creationId xmlns:a16="http://schemas.microsoft.com/office/drawing/2014/main" id="{D99369DF-F9BC-5B30-7EC7-36290EE657FB}"/>
              </a:ext>
            </a:extLst>
          </p:cNvPr>
          <p:cNvGrpSpPr/>
          <p:nvPr/>
        </p:nvGrpSpPr>
        <p:grpSpPr>
          <a:xfrm>
            <a:off x="721488" y="1796487"/>
            <a:ext cx="7005764" cy="2123658"/>
            <a:chOff x="642003" y="1796487"/>
            <a:chExt cx="7005764" cy="2123658"/>
          </a:xfrm>
        </p:grpSpPr>
        <p:sp>
          <p:nvSpPr>
            <p:cNvPr id="3" name="Rectangle: Rounded Corners 2">
              <a:extLst>
                <a:ext uri="{FF2B5EF4-FFF2-40B4-BE49-F238E27FC236}">
                  <a16:creationId xmlns:a16="http://schemas.microsoft.com/office/drawing/2014/main" id="{7BF18645-651F-EC2E-EB2D-082BBA403011}"/>
                </a:ext>
              </a:extLst>
            </p:cNvPr>
            <p:cNvSpPr/>
            <p:nvPr/>
          </p:nvSpPr>
          <p:spPr>
            <a:xfrm>
              <a:off x="642003" y="1796487"/>
              <a:ext cx="3683639" cy="2123657"/>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200" b="1" dirty="0">
                  <a:solidFill>
                    <a:schemeClr val="bg1"/>
                  </a:solidFill>
                  <a:latin typeface="Gotham Medium" panose="02000604030000020004"/>
                </a:rPr>
                <a:t>TEMPLE—</a:t>
              </a:r>
              <a:endPar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r>
                <a:rPr lang="en-US" sz="1200" b="1" dirty="0">
                  <a:solidFill>
                    <a:schemeClr val="bg1"/>
                  </a:solidFill>
                  <a:latin typeface="Gotham Medium" panose="02000604030000020004"/>
                </a:rPr>
                <a:t>This event comes just before the narrative of Jesus’ suffering, death, and resurrection. After the dramatic cleansing of the temple, Jesus and His twelve disciples make their way to the Mount of Olives, which overlooks the city of Jerusalem. Jesus declares that all the impressive architecture and the beauty of the temple is not going to last. He is privately instructing the disciples and preparing them for what lay ahead. </a:t>
              </a:r>
            </a:p>
            <a:p>
              <a:pPr algn="ctr"/>
              <a:endParaRPr lang="en-US" sz="1200" b="1" dirty="0">
                <a:solidFill>
                  <a:schemeClr val="bg1"/>
                </a:solidFill>
                <a:latin typeface="Gotham Medium" panose="02000604030000020004"/>
              </a:endParaRPr>
            </a:p>
          </p:txBody>
        </p:sp>
        <p:sp>
          <p:nvSpPr>
            <p:cNvPr id="7" name="TextBox 6">
              <a:extLst>
                <a:ext uri="{FF2B5EF4-FFF2-40B4-BE49-F238E27FC236}">
                  <a16:creationId xmlns:a16="http://schemas.microsoft.com/office/drawing/2014/main" id="{1744606F-8131-B5CB-57CB-7E1FBE02581B}"/>
                </a:ext>
              </a:extLst>
            </p:cNvPr>
            <p:cNvSpPr txBox="1"/>
            <p:nvPr/>
          </p:nvSpPr>
          <p:spPr>
            <a:xfrm>
              <a:off x="4487036" y="1796487"/>
              <a:ext cx="3160731" cy="2123658"/>
            </a:xfrm>
            <a:prstGeom prst="rect">
              <a:avLst/>
            </a:prstGeom>
            <a:noFill/>
          </p:spPr>
          <p:txBody>
            <a:bodyPr wrap="square">
              <a:spAutoFit/>
            </a:bodyPr>
            <a:lstStyle/>
            <a:p>
              <a:r>
                <a:rPr lang="en-US" sz="1200" b="1" kern="1200" dirty="0">
                  <a:solidFill>
                    <a:schemeClr val="bg1"/>
                  </a:solidFill>
                  <a:effectLst/>
                  <a:latin typeface="Gotham Medium" panose="02000604030000020004"/>
                </a:rPr>
                <a:t>COMPLEXITIES—</a:t>
              </a:r>
            </a:p>
            <a:p>
              <a:pPr lvl="1"/>
              <a:r>
                <a:rPr lang="en-US" sz="1200" b="1" kern="1200" dirty="0">
                  <a:solidFill>
                    <a:schemeClr val="bg1"/>
                  </a:solidFill>
                  <a:effectLst/>
                  <a:latin typeface="Gotham Medium" panose="02000604030000020004"/>
                </a:rPr>
                <a:t>His followers had questions. </a:t>
              </a:r>
              <a:r>
                <a:rPr lang="en-US" sz="1200" b="1" i="1" kern="1200" dirty="0">
                  <a:solidFill>
                    <a:schemeClr val="bg1"/>
                  </a:solidFill>
                  <a:effectLst/>
                  <a:latin typeface="Gotham Medium" panose="02000604030000020004"/>
                </a:rPr>
                <a:t>When? How? Who? </a:t>
              </a:r>
              <a:r>
                <a:rPr lang="en-US" sz="1200" b="1" kern="1200" dirty="0">
                  <a:solidFill>
                    <a:schemeClr val="bg1"/>
                  </a:solidFill>
                  <a:effectLst/>
                  <a:latin typeface="Gotham Medium" panose="02000604030000020004"/>
                </a:rPr>
                <a:t>The purpose for the temple was coming to an end, since Jesus’ sacrificial and victorious work fulfilled its purpose. But the Jews of Jesus’ day viewed the temple as essential to religious life. Many of their friends and neighbors probably assumed that God would never let the temple be destroyed. </a:t>
              </a:r>
              <a:endParaRPr lang="en-US" sz="1200" b="1" dirty="0">
                <a:solidFill>
                  <a:schemeClr val="bg1"/>
                </a:solidFill>
                <a:latin typeface="Gotham Medium" panose="02000604030000020004"/>
              </a:endParaRPr>
            </a:p>
          </p:txBody>
        </p:sp>
      </p:grpSp>
      <p:sp>
        <p:nvSpPr>
          <p:cNvPr id="14" name="TextBox 13">
            <a:extLst>
              <a:ext uri="{FF2B5EF4-FFF2-40B4-BE49-F238E27FC236}">
                <a16:creationId xmlns:a16="http://schemas.microsoft.com/office/drawing/2014/main" id="{4896514E-C331-A208-C7C5-78FFF3AE11B9}"/>
              </a:ext>
            </a:extLst>
          </p:cNvPr>
          <p:cNvSpPr txBox="1"/>
          <p:nvPr/>
        </p:nvSpPr>
        <p:spPr>
          <a:xfrm>
            <a:off x="721488" y="3920144"/>
            <a:ext cx="7155685" cy="2000548"/>
          </a:xfrm>
          <a:prstGeom prst="rect">
            <a:avLst/>
          </a:prstGeom>
          <a:noFill/>
        </p:spPr>
        <p:txBody>
          <a:bodyPr wrap="square">
            <a:spAutoFit/>
          </a:bodyPr>
          <a:lstStyle/>
          <a:p>
            <a:r>
              <a:rPr lang="en-US" sz="1200" b="1" kern="1200" dirty="0">
                <a:solidFill>
                  <a:schemeClr val="bg1"/>
                </a:solidFill>
                <a:effectLst/>
                <a:latin typeface="+mn-lt"/>
                <a:ea typeface="+mn-ea"/>
                <a:cs typeface="+mn-cs"/>
              </a:rPr>
              <a:t>BIRTH PAINS—</a:t>
            </a:r>
          </a:p>
          <a:p>
            <a:pPr lvl="1"/>
            <a:r>
              <a:rPr lang="en-US" sz="1200" b="1" kern="1200" dirty="0">
                <a:solidFill>
                  <a:schemeClr val="bg1"/>
                </a:solidFill>
                <a:effectLst/>
                <a:latin typeface="+mn-lt"/>
                <a:ea typeface="+mn-ea"/>
                <a:cs typeface="+mn-cs"/>
              </a:rPr>
              <a:t>Jesus put forth a warning. In the long history of the church, people have always looked for signs to predict future events. But Jesus made it clear: we can’t get upset or preoccupied with what is happening in the world. Earthquakes, famines, wars, and all kinds of calamities will occur, but these “birth pains” are not the end.</a:t>
            </a:r>
            <a:r>
              <a:rPr lang="en-US" sz="400" b="1" kern="1200" dirty="0">
                <a:solidFill>
                  <a:schemeClr val="bg1"/>
                </a:solidFill>
                <a:effectLst/>
                <a:latin typeface="+mn-lt"/>
                <a:ea typeface="+mn-ea"/>
                <a:cs typeface="+mn-cs"/>
              </a:rPr>
              <a:t> </a:t>
            </a:r>
          </a:p>
          <a:p>
            <a:pPr lvl="1"/>
            <a:r>
              <a:rPr lang="en-US" sz="400" b="1" kern="1200" dirty="0">
                <a:solidFill>
                  <a:schemeClr val="bg1"/>
                </a:solidFill>
                <a:effectLst/>
                <a:latin typeface="+mn-lt"/>
                <a:ea typeface="+mn-ea"/>
                <a:cs typeface="+mn-cs"/>
              </a:rPr>
              <a:t> </a:t>
            </a:r>
          </a:p>
          <a:p>
            <a:pPr lvl="1"/>
            <a:r>
              <a:rPr lang="en-US" sz="1200" b="1" kern="1200" dirty="0">
                <a:solidFill>
                  <a:schemeClr val="bg1"/>
                </a:solidFill>
                <a:effectLst/>
                <a:latin typeface="+mn-lt"/>
                <a:ea typeface="+mn-ea"/>
                <a:cs typeface="+mn-cs"/>
              </a:rPr>
              <a:t>Instead of explaining world tragedies, Jesus focuses His disciples on the opposition facing them. He describes persecution, death, and betrayal. False prophets will lie and attempt to discredit the truth. The love between human beings will be sparse. But Jesus ends the bad news with a triumphant statement. The gospel will not only be spread among the Jewish community but to the very ends of the earth. </a:t>
            </a:r>
            <a:endParaRPr lang="en-US" sz="1200" b="1" dirty="0">
              <a:solidFill>
                <a:schemeClr val="bg1"/>
              </a:solidFill>
            </a:endParaRPr>
          </a:p>
        </p:txBody>
      </p: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B941D59-0812-4FA5-ACD2-C6292795C75E}"/>
              </a:ext>
            </a:extLst>
          </p:cNvPr>
          <p:cNvSpPr txBox="1"/>
          <p:nvPr/>
        </p:nvSpPr>
        <p:spPr>
          <a:xfrm>
            <a:off x="671218" y="1003418"/>
            <a:ext cx="7217188" cy="3869136"/>
          </a:xfrm>
          <a:prstGeom prst="rect">
            <a:avLst/>
          </a:prstGeom>
          <a:solidFill>
            <a:srgbClr val="002060">
              <a:alpha val="50000"/>
            </a:srgb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temple of Jerusalem played a central role in Israel’s history, and it had a special connection with the nation’s kings. King David had sought to build a temple as a grand replacement for the portable tabernacle, which Israel had carried through the wilderness (2 Samuel 7:1-3). Instead, God said that David’s son would build a temple (7:12-16). True enough, Solomon built the temple as David had planned (1 Kings 6:1-38). But Solomon proved unfaithful, and the nation divided into two after his death (11:9-13, 26-40). Instead of a place for all God’s people to come, the location of God’s sanctuary became a source of jealous conflict between the kings of Judah and Israel (12:25-33; compare Deuteronomy 12:5-7). The unfaithfulness of Judah’s rulers contributed to the temple’s being stripped of its glory. The armies of Babylon eventually destroyed it after a successful siege of Jerusalem (2 Kings 25; 2 Chronicles 36:15-21).</a:t>
            </a: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exiles of Judah returned to their land in 536 BC, the faithful set to work rebuilding a temple (Ezra 1:1-7; 3:7-13). The resulting structure was far from the grandeur of the first temple. Hundreds of years later, Herod the Great made the second temple magnificent. Herod had a selfish motive for his project: to show his family’s right to rule. Josephus, the first-century Jewish historian, states that ten thousand skilled workers and masons had contributed to this structure, and it had required a thousand carts to bring the bright white stones to set in place.</a:t>
            </a: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953583"/>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73F7E2B0-A1A3-65A5-9CFF-C2AAB986DEBB}"/>
              </a:ext>
            </a:extLst>
          </p:cNvPr>
          <p:cNvSpPr/>
          <p:nvPr/>
        </p:nvSpPr>
        <p:spPr>
          <a:xfrm>
            <a:off x="7932667" y="1082587"/>
            <a:ext cx="4145140" cy="3728314"/>
          </a:xfrm>
          <a:prstGeom prst="trapezoid">
            <a:avLst>
              <a:gd name="adj" fmla="val 10913"/>
            </a:avLst>
          </a:prstGeom>
          <a:blipFill>
            <a:blip r:embed="rId3"/>
            <a:stretch>
              <a:fillRect/>
            </a:stretch>
          </a:blipFill>
          <a:ln w="76200">
            <a:solidFill>
              <a:schemeClr val="bg1"/>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5"/>
            <a:ext cx="10515600" cy="1120819"/>
          </a:xfrm>
          <a:ln>
            <a:noFill/>
          </a:ln>
        </p:spPr>
        <p:txBody>
          <a:bodyPr>
            <a:normAutofit/>
          </a:bodyPr>
          <a:lstStyle/>
          <a:p>
            <a:pPr marL="0" marR="0">
              <a:lnSpc>
                <a:spcPct val="107000"/>
              </a:lnSpc>
              <a:spcBef>
                <a:spcPts val="0"/>
              </a:spcBef>
              <a:spcAft>
                <a:spcPts val="0"/>
              </a:spcAft>
            </a:pPr>
            <a:r>
              <a:rPr lang="en-US" sz="4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042258" y="257943"/>
            <a:ext cx="683339" cy="365125"/>
          </a:xfrm>
          <a:ln>
            <a:solidFill>
              <a:schemeClr val="accent1">
                <a:lumMod val="75000"/>
              </a:schemeClr>
            </a:solidFill>
          </a:ln>
        </p:spPr>
        <p:txBody>
          <a:bodyPr/>
          <a:lstStyle/>
          <a:p>
            <a:fld id="{D8DA9DAA-006C-4F4B-980E-E3DF019B24E2}" type="slidenum">
              <a:rPr lang="en-US" sz="2000" smtClean="0">
                <a:solidFill>
                  <a:schemeClr val="bg1"/>
                </a:solidFill>
                <a:latin typeface="Arial Black" panose="020B0A04020102020204" pitchFamily="34" charset="0"/>
              </a:rPr>
              <a:pPr/>
              <a:t>6</a:t>
            </a:fld>
            <a:endParaRPr lang="en-US" sz="2000"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872F144F-2281-9216-3038-EC3F88BBE31D}"/>
              </a:ext>
            </a:extLst>
          </p:cNvPr>
          <p:cNvSpPr txBox="1"/>
          <p:nvPr/>
        </p:nvSpPr>
        <p:spPr>
          <a:xfrm>
            <a:off x="684980" y="4875541"/>
            <a:ext cx="11365531" cy="1761572"/>
          </a:xfrm>
          <a:prstGeom prst="rect">
            <a:avLst/>
          </a:prstGeom>
          <a:solidFill>
            <a:srgbClr val="002060">
              <a:alpha val="50000"/>
            </a:srgbClr>
          </a:solidFill>
        </p:spPr>
        <p:txBody>
          <a:bodyPr wrap="square">
            <a:spAutoFit/>
          </a:bodyPr>
          <a:lstStyle/>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entered this renovated temple after coming to Jerusalem and being heralded as God’s promised King (Matthew 21:1-11). But instead of praising this impressive temple, Jesus cast out the money changers and merchants and criticized what He saw (21:12-16). The temple’s leaders questioned His authority to do this, and He silenced them with a dilemma using a question of His own (21:25-27) and parables (21:28-44). In Matthew 22–23, Jesus remained in the temple and continued to face down His hostile audience. He did not relent from His criticisms, and fear of the Passover crowds kept Jesus from being arrested immediately (21:46).</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Matthew is recognized as featuring five “discourses. ” Today’s text is part of the fifth of those, known as the Olivet Discourse. Mark 13:1-13 and Luke 21:5-19 are parallel accounts to today’s text. </a:t>
            </a:r>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bg1"/>
                </a:solidFill>
                <a:latin typeface="Arial Black" panose="020B0A04020102020204" pitchFamily="34" charset="0"/>
              </a:rPr>
              <a:pPr/>
              <a:t>7</a:t>
            </a:fld>
            <a:endParaRPr lang="en-US"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21356243"/>
              </p:ext>
            </p:extLst>
          </p:nvPr>
        </p:nvGraphicFramePr>
        <p:xfrm>
          <a:off x="4755542" y="838899"/>
          <a:ext cx="7267560" cy="5669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grpSp>
        <p:nvGrpSpPr>
          <p:cNvPr id="22" name="Group 21">
            <a:extLst>
              <a:ext uri="{FF2B5EF4-FFF2-40B4-BE49-F238E27FC236}">
                <a16:creationId xmlns:a16="http://schemas.microsoft.com/office/drawing/2014/main" id="{699DD09D-9EF1-4D25-8951-BBC68C10DBE3}"/>
              </a:ext>
            </a:extLst>
          </p:cNvPr>
          <p:cNvGrpSpPr/>
          <p:nvPr/>
        </p:nvGrpSpPr>
        <p:grpSpPr>
          <a:xfrm>
            <a:off x="199385" y="140789"/>
            <a:ext cx="11499320" cy="6607557"/>
            <a:chOff x="199385" y="140789"/>
            <a:chExt cx="11499320" cy="6607557"/>
          </a:xfrm>
        </p:grpSpPr>
        <p:cxnSp>
          <p:nvCxnSpPr>
            <p:cNvPr id="23" name="Straight Connector 22">
              <a:extLst>
                <a:ext uri="{FF2B5EF4-FFF2-40B4-BE49-F238E27FC236}">
                  <a16:creationId xmlns:a16="http://schemas.microsoft.com/office/drawing/2014/main" id="{E541FDD1-A0CB-43AF-9D5F-9DA460BB3E29}"/>
                </a:ext>
              </a:extLst>
            </p:cNvPr>
            <p:cNvCxnSpPr>
              <a:cxnSpLocks/>
            </p:cNvCxnSpPr>
            <p:nvPr/>
          </p:nvCxnSpPr>
          <p:spPr>
            <a:xfrm>
              <a:off x="725905" y="70225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Footer Placeholder 9">
              <a:extLst>
                <a:ext uri="{FF2B5EF4-FFF2-40B4-BE49-F238E27FC236}">
                  <a16:creationId xmlns:a16="http://schemas.microsoft.com/office/drawing/2014/main" id="{5772E13B-5B02-4A65-A227-1CFFB5014C1D}"/>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25" name="Straight Connector 24">
              <a:extLst>
                <a:ext uri="{FF2B5EF4-FFF2-40B4-BE49-F238E27FC236}">
                  <a16:creationId xmlns:a16="http://schemas.microsoft.com/office/drawing/2014/main" id="{76CFC050-F1E0-40A1-A945-C31B318EE8B9}"/>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5ADAC1-8955-4796-941C-4915DC595A76}"/>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F1159D22-BDE8-450F-B006-0E99931EDD73}"/>
              </a:ext>
            </a:extLst>
          </p:cNvPr>
          <p:cNvPicPr>
            <a:picLocks noChangeAspect="1"/>
          </p:cNvPicPr>
          <p:nvPr/>
        </p:nvPicPr>
        <p:blipFill>
          <a:blip r:embed="rId8"/>
          <a:srcRect t="3811" b="3811"/>
          <a:stretch/>
        </p:blipFill>
        <p:spPr>
          <a:xfrm>
            <a:off x="564511" y="874598"/>
            <a:ext cx="4689875" cy="5806498"/>
          </a:xfrm>
          <a:prstGeom prst="ellipse">
            <a:avLst/>
          </a:prstGeom>
          <a:ln w="190500" cap="rnd">
            <a:solidFill>
              <a:srgbClr val="00206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955505" y="6288773"/>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bg1"/>
                </a:solidFill>
                <a:latin typeface="Arial Black" panose="020B0A04020102020204" pitchFamily="34" charset="0"/>
              </a:rPr>
              <a:pPr/>
              <a:t>8</a:t>
            </a:fld>
            <a:endParaRPr lang="en-US" sz="20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389950207"/>
              </p:ext>
            </p:extLst>
          </p:nvPr>
        </p:nvGraphicFramePr>
        <p:xfrm>
          <a:off x="4147551" y="1341410"/>
          <a:ext cx="7727798" cy="490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118535"/>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AA884-08EB-4054-8589-12EEFADBD5E1}"/>
              </a:ext>
            </a:extLst>
          </p:cNvPr>
          <p:cNvCxnSpPr>
            <a:cxnSpLocks/>
          </p:cNvCxnSpPr>
          <p:nvPr/>
        </p:nvCxnSpPr>
        <p:spPr>
          <a:xfrm>
            <a:off x="725905" y="6731624"/>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E90A537-F0CD-4961-B65D-4CC417ED85CB}"/>
              </a:ext>
            </a:extLst>
          </p:cNvPr>
          <p:cNvPicPr>
            <a:picLocks noChangeAspect="1"/>
          </p:cNvPicPr>
          <p:nvPr/>
        </p:nvPicPr>
        <p:blipFill>
          <a:blip r:embed="rId8">
            <a:alphaModFix amt="50000"/>
            <a:extLst>
              <a:ext uri="{BEBA8EAE-BF5A-486C-A8C5-ECC9F3942E4B}">
                <a14:imgProps xmlns:a14="http://schemas.microsoft.com/office/drawing/2010/main">
                  <a14:imgLayer r:embed="rId9">
                    <a14:imgEffect>
                      <a14:artisticPencilGrayscale/>
                    </a14:imgEffect>
                    <a14:imgEffect>
                      <a14:brightnessContrast bright="40000" contrast="-20000"/>
                    </a14:imgEffect>
                  </a14:imgLayer>
                </a14:imgProps>
              </a:ext>
            </a:extLst>
          </a:blip>
          <a:srcRect t="4753" b="4753"/>
          <a:stretch/>
        </p:blipFill>
        <p:spPr>
          <a:xfrm>
            <a:off x="564511" y="1341410"/>
            <a:ext cx="3779244" cy="5390214"/>
          </a:xfrm>
          <a:prstGeom prst="ellipse">
            <a:avLst/>
          </a:prstGeom>
          <a:ln w="190500" cap="rnd">
            <a:solidFill>
              <a:schemeClr val="bg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310689" y="1371600"/>
            <a:ext cx="0" cy="548640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01044" y="1260320"/>
            <a:ext cx="118872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806053" y="1359776"/>
            <a:ext cx="7423541" cy="5807642"/>
          </a:xfrm>
          <a:prstGeom prst="rect">
            <a:avLst/>
          </a:prstGeom>
          <a:solidFill>
            <a:schemeClr val="bg1">
              <a:alpha val="8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cap="small" dirty="0">
                <a:solidFill>
                  <a:schemeClr val="tx1"/>
                </a:solidFill>
                <a:effectLst>
                  <a:outerShdw blurRad="38100" dist="38100" dir="2700000" algn="tl">
                    <a:srgbClr val="000000">
                      <a:alpha val="43137"/>
                    </a:srgbClr>
                  </a:outerShdw>
                </a:effectLst>
                <a:latin typeface="Gotham Medium" panose="02000604030000020004"/>
              </a:rPr>
              <a:t>False Messiahs</a:t>
            </a:r>
          </a:p>
          <a:p>
            <a:pPr>
              <a:spcBef>
                <a:spcPts val="0"/>
              </a:spcBef>
            </a:pPr>
            <a:r>
              <a:rPr lang="en-US" sz="1800" b="1" dirty="0">
                <a:solidFill>
                  <a:schemeClr val="tx1"/>
                </a:solidFill>
                <a:latin typeface="Gotham Medium" panose="02000604030000020004"/>
              </a:rPr>
              <a:t>During the first century, especially in the years before the Jewish War starting in AD 66, several false messianic figures arose. These were Jewish nationalists who attracted a following and led revolts. Their followers saw them as anointed by God, leaders who had come to free them from Roman oppression. When the Pharisee Gamaliel addresses the Sanhedrin in Acts 5, he mentions two such figures: Theudas and Judas the Galilean, both of whom were killed, resulting in the dispersion of their followers (Acts 5:36—37). This was the typical pattern. In his speech, Gamaliel uses these examples to convince the Sanhedrin to let the apostles go, arguing that Jesus’ followers would also disperse if Jesus was merely another would-be messiah. The growth of the church suggests that Jesus’ death was different and gives credence to the truth of the resurrection. In Matthew 24:4—5, Jesus implies that His coming will not look like the political revolts of false messiahs. </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473966" y="484445"/>
            <a:ext cx="5289978" cy="655637"/>
          </a:xfrm>
          <a:prstGeom prst="rect">
            <a:avLst/>
          </a:prstGeom>
          <a:noFill/>
        </p:spPr>
        <p:txBody>
          <a:bodyPr vert="horz" lIns="0" tIns="0" rIns="0" bIns="0" rtlCol="0" anchor="t" anchorCtr="0">
            <a:normAutofit fontScale="925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Arial Black" panose="020B0A04020102020204" pitchFamily="34" charset="0"/>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950524" y="1197997"/>
            <a:ext cx="2479541" cy="365125"/>
          </a:xfrm>
          <a:prstGeom prst="rect">
            <a:avLst/>
          </a:prstGeom>
          <a:solidFill>
            <a:schemeClr val="accent1">
              <a:lumMod val="75000"/>
            </a:schemeClr>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720277"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solidFill>
                  <a:schemeClr val="bg1"/>
                </a:solidFill>
                <a:latin typeface="Arial Black" panose="020B0A04020102020204" pitchFamily="34" charset="0"/>
              </a:rPr>
              <a:pPr algn="r">
                <a:spcAft>
                  <a:spcPts val="600"/>
                </a:spcAft>
              </a:pPr>
              <a:t>9</a:t>
            </a:fld>
            <a:endParaRPr lang="en-US" b="1" cap="all" spc="100" dirty="0">
              <a:solidFill>
                <a:schemeClr val="bg1"/>
              </a:solidFill>
              <a:latin typeface="Arial Black" panose="020B0A04020102020204" pitchFamily="34" charset="0"/>
            </a:endParaRPr>
          </a:p>
        </p:txBody>
      </p:sp>
      <p:pic>
        <p:nvPicPr>
          <p:cNvPr id="3" name="Picture 2">
            <a:extLst>
              <a:ext uri="{FF2B5EF4-FFF2-40B4-BE49-F238E27FC236}">
                <a16:creationId xmlns:a16="http://schemas.microsoft.com/office/drawing/2014/main" id="{0484BDB3-6C9D-4A4C-8FBA-E7A45DA6B6ED}"/>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Lst>
          </a:blip>
          <a:srcRect t="1821" b="1821"/>
          <a:stretch/>
        </p:blipFill>
        <p:spPr>
          <a:xfrm>
            <a:off x="8466381" y="1362983"/>
            <a:ext cx="3725616" cy="5384849"/>
          </a:xfrm>
          <a:prstGeom prst="snip2DiagRect">
            <a:avLst>
              <a:gd name="adj1" fmla="val 5000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747</TotalTime>
  <Words>10769</Words>
  <Application>Microsoft Office PowerPoint</Application>
  <PresentationFormat>Widescreen</PresentationFormat>
  <Paragraphs>656</Paragraphs>
  <Slides>21</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 Black</vt:lpstr>
      <vt:lpstr>Arial</vt:lpstr>
      <vt:lpstr>Arial Black</vt:lpstr>
      <vt:lpstr>Calibri</vt:lpstr>
      <vt:lpstr>Gotham Book</vt:lpstr>
      <vt:lpstr>Gotham Medium</vt:lpstr>
      <vt:lpstr>Trebuchet MS</vt:lpstr>
      <vt:lpstr>Wingdings</vt:lpstr>
      <vt:lpstr>Wingdings 3</vt:lpstr>
      <vt:lpstr>Facet</vt:lpstr>
      <vt:lpstr>Jesus Predicts the Temple’s Destruction</vt:lpstr>
      <vt:lpstr>Prayer</vt:lpstr>
      <vt:lpstr>Agenda</vt:lpstr>
      <vt:lpstr>Is This a Sign of the End?</vt:lpstr>
      <vt:lpstr>Key Points </vt:lpstr>
      <vt:lpstr>LESSON CONTEXT</vt:lpstr>
      <vt:lpstr>PowerPoint Presentation</vt:lpstr>
      <vt:lpstr>Key Points</vt:lpstr>
      <vt:lpstr>PowerPoint Presentation</vt:lpstr>
      <vt:lpstr>PowerPoint Presentation</vt:lpstr>
      <vt:lpstr>Key Points</vt:lpstr>
      <vt:lpstr>Jesus Predicts the Temple’s Destruction - Matthew 24:1–3 KJV</vt:lpstr>
      <vt:lpstr>Jesus Invites His Disciples to Stand Firm - Matthew 24:4–13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10</cp:revision>
  <dcterms:created xsi:type="dcterms:W3CDTF">2023-09-25T14:35:59Z</dcterms:created>
  <dcterms:modified xsi:type="dcterms:W3CDTF">2025-07-23T00:23:33Z</dcterms:modified>
</cp:coreProperties>
</file>